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9" r:id="rId1"/>
  </p:sldMasterIdLst>
  <p:notesMasterIdLst>
    <p:notesMasterId r:id="rId3"/>
  </p:notesMasterIdLst>
  <p:handoutMasterIdLst>
    <p:handoutMasterId r:id="rId4"/>
  </p:handoutMasterIdLst>
  <p:sldIdLst>
    <p:sldId id="810" r:id="rId2"/>
  </p:sldIdLst>
  <p:sldSz cx="26215975" cy="37088763"/>
  <p:notesSz cx="29818013" cy="42346563"/>
  <p:defaultTextStyle>
    <a:defPPr>
      <a:defRPr lang="ja-JP"/>
    </a:defPPr>
    <a:lvl1pPr algn="l" rtl="0" fontAlgn="base">
      <a:spcBef>
        <a:spcPct val="0"/>
      </a:spcBef>
      <a:spcAft>
        <a:spcPct val="0"/>
      </a:spcAft>
      <a:defRPr kumimoji="1" kern="1200">
        <a:solidFill>
          <a:schemeClr val="tx1"/>
        </a:solidFill>
        <a:latin typeface="Bauhaus Hv BT"/>
        <a:ea typeface="ＭＳ Ｐゴシック" charset="-128"/>
        <a:cs typeface="+mn-cs"/>
      </a:defRPr>
    </a:lvl1pPr>
    <a:lvl2pPr marL="1722547" indent="-430637" algn="l" rtl="0" fontAlgn="base">
      <a:spcBef>
        <a:spcPct val="0"/>
      </a:spcBef>
      <a:spcAft>
        <a:spcPct val="0"/>
      </a:spcAft>
      <a:defRPr kumimoji="1" kern="1200">
        <a:solidFill>
          <a:schemeClr val="tx1"/>
        </a:solidFill>
        <a:latin typeface="Bauhaus Hv BT"/>
        <a:ea typeface="ＭＳ Ｐゴシック" charset="-128"/>
        <a:cs typeface="+mn-cs"/>
      </a:defRPr>
    </a:lvl2pPr>
    <a:lvl3pPr marL="3449581" indent="-865761" algn="l" rtl="0" fontAlgn="base">
      <a:spcBef>
        <a:spcPct val="0"/>
      </a:spcBef>
      <a:spcAft>
        <a:spcPct val="0"/>
      </a:spcAft>
      <a:defRPr kumimoji="1" kern="1200">
        <a:solidFill>
          <a:schemeClr val="tx1"/>
        </a:solidFill>
        <a:latin typeface="Bauhaus Hv BT"/>
        <a:ea typeface="ＭＳ Ｐゴシック" charset="-128"/>
        <a:cs typeface="+mn-cs"/>
      </a:defRPr>
    </a:lvl3pPr>
    <a:lvl4pPr marL="5176612" indent="-1300882" algn="l" rtl="0" fontAlgn="base">
      <a:spcBef>
        <a:spcPct val="0"/>
      </a:spcBef>
      <a:spcAft>
        <a:spcPct val="0"/>
      </a:spcAft>
      <a:defRPr kumimoji="1" kern="1200">
        <a:solidFill>
          <a:schemeClr val="tx1"/>
        </a:solidFill>
        <a:latin typeface="Bauhaus Hv BT"/>
        <a:ea typeface="ＭＳ Ｐゴシック" charset="-128"/>
        <a:cs typeface="+mn-cs"/>
      </a:defRPr>
    </a:lvl4pPr>
    <a:lvl5pPr marL="6903646" indent="-1736006" algn="l" rtl="0" fontAlgn="base">
      <a:spcBef>
        <a:spcPct val="0"/>
      </a:spcBef>
      <a:spcAft>
        <a:spcPct val="0"/>
      </a:spcAft>
      <a:defRPr kumimoji="1" kern="1200">
        <a:solidFill>
          <a:schemeClr val="tx1"/>
        </a:solidFill>
        <a:latin typeface="Bauhaus Hv BT"/>
        <a:ea typeface="ＭＳ Ｐゴシック" charset="-128"/>
        <a:cs typeface="+mn-cs"/>
      </a:defRPr>
    </a:lvl5pPr>
    <a:lvl6pPr marL="6459550" algn="l" defTabSz="2583820" rtl="0" eaLnBrk="1" latinLnBrk="0" hangingPunct="1">
      <a:defRPr kumimoji="1" kern="1200">
        <a:solidFill>
          <a:schemeClr val="tx1"/>
        </a:solidFill>
        <a:latin typeface="Bauhaus Hv BT"/>
        <a:ea typeface="ＭＳ Ｐゴシック" charset="-128"/>
        <a:cs typeface="+mn-cs"/>
      </a:defRPr>
    </a:lvl6pPr>
    <a:lvl7pPr marL="7751460" algn="l" defTabSz="2583820" rtl="0" eaLnBrk="1" latinLnBrk="0" hangingPunct="1">
      <a:defRPr kumimoji="1" kern="1200">
        <a:solidFill>
          <a:schemeClr val="tx1"/>
        </a:solidFill>
        <a:latin typeface="Bauhaus Hv BT"/>
        <a:ea typeface="ＭＳ Ｐゴシック" charset="-128"/>
        <a:cs typeface="+mn-cs"/>
      </a:defRPr>
    </a:lvl7pPr>
    <a:lvl8pPr marL="9043370" algn="l" defTabSz="2583820" rtl="0" eaLnBrk="1" latinLnBrk="0" hangingPunct="1">
      <a:defRPr kumimoji="1" kern="1200">
        <a:solidFill>
          <a:schemeClr val="tx1"/>
        </a:solidFill>
        <a:latin typeface="Bauhaus Hv BT"/>
        <a:ea typeface="ＭＳ Ｐゴシック" charset="-128"/>
        <a:cs typeface="+mn-cs"/>
      </a:defRPr>
    </a:lvl8pPr>
    <a:lvl9pPr marL="10335280" algn="l" defTabSz="2583820" rtl="0" eaLnBrk="1" latinLnBrk="0" hangingPunct="1">
      <a:defRPr kumimoji="1" kern="1200">
        <a:solidFill>
          <a:schemeClr val="tx1"/>
        </a:solidFill>
        <a:latin typeface="Bauhaus Hv BT"/>
        <a:ea typeface="ＭＳ Ｐゴシック" charset="-128"/>
        <a:cs typeface="+mn-cs"/>
      </a:defRPr>
    </a:lvl9pPr>
  </p:defaultTextStyle>
  <p:extLst>
    <p:ext uri="{EFAFB233-063F-42B5-8137-9DF3F51BA10A}">
      <p15:sldGuideLst xmlns:p15="http://schemas.microsoft.com/office/powerpoint/2012/main">
        <p15:guide id="1" orient="horz" pos="23362">
          <p15:clr>
            <a:srgbClr val="A4A3A4"/>
          </p15:clr>
        </p15:guide>
        <p15:guide id="2">
          <p15:clr>
            <a:srgbClr val="A4A3A4"/>
          </p15:clr>
        </p15:guide>
      </p15:sldGuideLst>
    </p:ext>
    <p:ext uri="{2D200454-40CA-4A62-9FC3-DE9A4176ACB9}">
      <p15:notesGuideLst xmlns:p15="http://schemas.microsoft.com/office/powerpoint/2012/main">
        <p15:guide id="1" orient="horz" pos="13335">
          <p15:clr>
            <a:srgbClr val="A4A3A4"/>
          </p15:clr>
        </p15:guide>
        <p15:guide id="2" pos="938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A00"/>
    <a:srgbClr val="FF9300"/>
    <a:srgbClr val="73FEFF"/>
    <a:srgbClr val="FFFC00"/>
    <a:srgbClr val="FFFFFF"/>
    <a:srgbClr val="008000"/>
    <a:srgbClr val="F5964F"/>
    <a:srgbClr val="FF7E79"/>
    <a:srgbClr val="FD8885"/>
    <a:srgbClr val="9DCE9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172" autoAdjust="0"/>
    <p:restoredTop sz="95470" autoAdjust="0"/>
  </p:normalViewPr>
  <p:slideViewPr>
    <p:cSldViewPr snapToGrid="0">
      <p:cViewPr>
        <p:scale>
          <a:sx n="60" d="100"/>
          <a:sy n="60" d="100"/>
        </p:scale>
        <p:origin x="40" y="-3344"/>
      </p:cViewPr>
      <p:guideLst>
        <p:guide orient="horz" pos="23362"/>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54" d="100"/>
          <a:sy n="54" d="100"/>
        </p:scale>
        <p:origin x="-1590" y="-102"/>
      </p:cViewPr>
      <p:guideLst>
        <p:guide orient="horz" pos="13335"/>
        <p:guide pos="9386"/>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2322" name="Rectangle 2"/>
          <p:cNvSpPr>
            <a:spLocks noGrp="1" noChangeArrowheads="1"/>
          </p:cNvSpPr>
          <p:nvPr>
            <p:ph type="hdr" sz="quarter"/>
          </p:nvPr>
        </p:nvSpPr>
        <p:spPr bwMode="auto">
          <a:xfrm>
            <a:off x="0" y="0"/>
            <a:ext cx="12923838" cy="2112963"/>
          </a:xfrm>
          <a:prstGeom prst="rect">
            <a:avLst/>
          </a:prstGeom>
          <a:noFill/>
          <a:ln w="9525">
            <a:noFill/>
            <a:miter lim="800000"/>
            <a:headEnd/>
            <a:tailEnd/>
          </a:ln>
        </p:spPr>
        <p:txBody>
          <a:bodyPr vert="horz" wrap="square" lIns="393652" tIns="196848" rIns="393652" bIns="196848" numCol="1" anchor="t" anchorCtr="0" compatLnSpc="1">
            <a:prstTxWarp prst="textNoShape">
              <a:avLst/>
            </a:prstTxWarp>
          </a:bodyPr>
          <a:lstStyle>
            <a:lvl1pPr defTabSz="3805238">
              <a:defRPr sz="5200">
                <a:latin typeface="Arial" charset="0"/>
              </a:defRPr>
            </a:lvl1pPr>
          </a:lstStyle>
          <a:p>
            <a:endParaRPr lang="en-US" altLang="ja-JP"/>
          </a:p>
        </p:txBody>
      </p:sp>
      <p:sp>
        <p:nvSpPr>
          <p:cNvPr id="312323" name="Rectangle 3"/>
          <p:cNvSpPr>
            <a:spLocks noGrp="1" noChangeArrowheads="1"/>
          </p:cNvSpPr>
          <p:nvPr>
            <p:ph type="dt" sz="quarter" idx="1"/>
          </p:nvPr>
        </p:nvSpPr>
        <p:spPr bwMode="auto">
          <a:xfrm>
            <a:off x="16889413" y="0"/>
            <a:ext cx="12923837" cy="2112963"/>
          </a:xfrm>
          <a:prstGeom prst="rect">
            <a:avLst/>
          </a:prstGeom>
          <a:noFill/>
          <a:ln w="9525">
            <a:noFill/>
            <a:miter lim="800000"/>
            <a:headEnd/>
            <a:tailEnd/>
          </a:ln>
        </p:spPr>
        <p:txBody>
          <a:bodyPr vert="horz" wrap="square" lIns="393652" tIns="196848" rIns="393652" bIns="196848" numCol="1" anchor="t" anchorCtr="0" compatLnSpc="1">
            <a:prstTxWarp prst="textNoShape">
              <a:avLst/>
            </a:prstTxWarp>
          </a:bodyPr>
          <a:lstStyle>
            <a:lvl1pPr algn="r" defTabSz="3805238">
              <a:defRPr sz="5200">
                <a:latin typeface="Arial" charset="0"/>
              </a:defRPr>
            </a:lvl1pPr>
          </a:lstStyle>
          <a:p>
            <a:endParaRPr lang="en-US" altLang="ja-JP"/>
          </a:p>
        </p:txBody>
      </p:sp>
      <p:sp>
        <p:nvSpPr>
          <p:cNvPr id="312324" name="Rectangle 4"/>
          <p:cNvSpPr>
            <a:spLocks noGrp="1" noChangeArrowheads="1"/>
          </p:cNvSpPr>
          <p:nvPr>
            <p:ph type="ftr" sz="quarter" idx="2"/>
          </p:nvPr>
        </p:nvSpPr>
        <p:spPr bwMode="auto">
          <a:xfrm>
            <a:off x="0" y="40228838"/>
            <a:ext cx="12923838" cy="2112962"/>
          </a:xfrm>
          <a:prstGeom prst="rect">
            <a:avLst/>
          </a:prstGeom>
          <a:noFill/>
          <a:ln w="9525">
            <a:noFill/>
            <a:miter lim="800000"/>
            <a:headEnd/>
            <a:tailEnd/>
          </a:ln>
        </p:spPr>
        <p:txBody>
          <a:bodyPr vert="horz" wrap="square" lIns="393652" tIns="196848" rIns="393652" bIns="196848" numCol="1" anchor="b" anchorCtr="0" compatLnSpc="1">
            <a:prstTxWarp prst="textNoShape">
              <a:avLst/>
            </a:prstTxWarp>
          </a:bodyPr>
          <a:lstStyle>
            <a:lvl1pPr defTabSz="3805238">
              <a:defRPr sz="5200">
                <a:latin typeface="Arial" charset="0"/>
              </a:defRPr>
            </a:lvl1pPr>
          </a:lstStyle>
          <a:p>
            <a:endParaRPr lang="en-US" altLang="ja-JP"/>
          </a:p>
        </p:txBody>
      </p:sp>
      <p:sp>
        <p:nvSpPr>
          <p:cNvPr id="312325" name="Rectangle 5"/>
          <p:cNvSpPr>
            <a:spLocks noGrp="1" noChangeArrowheads="1"/>
          </p:cNvSpPr>
          <p:nvPr>
            <p:ph type="sldNum" sz="quarter" idx="3"/>
          </p:nvPr>
        </p:nvSpPr>
        <p:spPr bwMode="auto">
          <a:xfrm>
            <a:off x="16889413" y="40228838"/>
            <a:ext cx="12923837" cy="2112962"/>
          </a:xfrm>
          <a:prstGeom prst="rect">
            <a:avLst/>
          </a:prstGeom>
          <a:noFill/>
          <a:ln w="9525">
            <a:noFill/>
            <a:miter lim="800000"/>
            <a:headEnd/>
            <a:tailEnd/>
          </a:ln>
        </p:spPr>
        <p:txBody>
          <a:bodyPr vert="horz" wrap="square" lIns="393652" tIns="196848" rIns="393652" bIns="196848" numCol="1" anchor="b" anchorCtr="0" compatLnSpc="1">
            <a:prstTxWarp prst="textNoShape">
              <a:avLst/>
            </a:prstTxWarp>
          </a:bodyPr>
          <a:lstStyle>
            <a:lvl1pPr algn="r" defTabSz="3805238">
              <a:defRPr sz="5200">
                <a:latin typeface="Arial" charset="0"/>
              </a:defRPr>
            </a:lvl1pPr>
          </a:lstStyle>
          <a:p>
            <a:fld id="{99D64166-2E52-4C2F-8730-F09812052989}" type="slidenum">
              <a:rPr lang="en-US" altLang="ja-JP"/>
              <a:pPr/>
              <a:t>‹#›</a:t>
            </a:fld>
            <a:endParaRPr lang="en-US" altLang="ja-JP"/>
          </a:p>
        </p:txBody>
      </p:sp>
    </p:spTree>
    <p:extLst>
      <p:ext uri="{BB962C8B-B14F-4D97-AF65-F5344CB8AC3E}">
        <p14:creationId xmlns:p14="http://schemas.microsoft.com/office/powerpoint/2010/main" val="3094558029"/>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tiff>
</file>

<file path=ppt/media/image15.png>
</file>

<file path=ppt/media/image16.tiff>
</file>

<file path=ppt/media/image17.png>
</file>

<file path=ppt/media/image18.png>
</file>

<file path=ppt/media/image19.png>
</file>

<file path=ppt/media/image2.png>
</file>

<file path=ppt/media/image20.png>
</file>

<file path=ppt/media/image3.png>
</file>

<file path=ppt/media/image5.gif>
</file>

<file path=ppt/media/image6.gi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12923838" cy="2112963"/>
          </a:xfrm>
          <a:prstGeom prst="rect">
            <a:avLst/>
          </a:prstGeom>
          <a:noFill/>
          <a:ln w="9525">
            <a:noFill/>
            <a:miter lim="800000"/>
            <a:headEnd/>
            <a:tailEnd/>
          </a:ln>
        </p:spPr>
        <p:txBody>
          <a:bodyPr vert="horz" wrap="square" lIns="397029" tIns="198526" rIns="397029" bIns="198526" numCol="1" anchor="t" anchorCtr="0" compatLnSpc="1">
            <a:prstTxWarp prst="textNoShape">
              <a:avLst/>
            </a:prstTxWarp>
          </a:bodyPr>
          <a:lstStyle>
            <a:lvl1pPr defTabSz="3971925">
              <a:defRPr sz="5200">
                <a:latin typeface="Arial" charset="0"/>
              </a:defRPr>
            </a:lvl1pPr>
          </a:lstStyle>
          <a:p>
            <a:endParaRPr lang="en-US" altLang="ja-JP"/>
          </a:p>
        </p:txBody>
      </p:sp>
      <p:sp>
        <p:nvSpPr>
          <p:cNvPr id="4099" name="Rectangle 3"/>
          <p:cNvSpPr>
            <a:spLocks noGrp="1" noChangeArrowheads="1"/>
          </p:cNvSpPr>
          <p:nvPr>
            <p:ph type="dt" idx="1"/>
          </p:nvPr>
        </p:nvSpPr>
        <p:spPr bwMode="auto">
          <a:xfrm>
            <a:off x="16889413" y="0"/>
            <a:ext cx="12923837" cy="2112963"/>
          </a:xfrm>
          <a:prstGeom prst="rect">
            <a:avLst/>
          </a:prstGeom>
          <a:noFill/>
          <a:ln w="9525">
            <a:noFill/>
            <a:miter lim="800000"/>
            <a:headEnd/>
            <a:tailEnd/>
          </a:ln>
        </p:spPr>
        <p:txBody>
          <a:bodyPr vert="horz" wrap="square" lIns="397029" tIns="198526" rIns="397029" bIns="198526" numCol="1" anchor="t" anchorCtr="0" compatLnSpc="1">
            <a:prstTxWarp prst="textNoShape">
              <a:avLst/>
            </a:prstTxWarp>
          </a:bodyPr>
          <a:lstStyle>
            <a:lvl1pPr algn="r" defTabSz="3971925">
              <a:defRPr sz="5200">
                <a:latin typeface="Arial" charset="0"/>
              </a:defRPr>
            </a:lvl1pPr>
          </a:lstStyle>
          <a:p>
            <a:endParaRPr lang="en-US" altLang="ja-JP"/>
          </a:p>
        </p:txBody>
      </p:sp>
      <p:sp>
        <p:nvSpPr>
          <p:cNvPr id="15364" name="Rectangle 4"/>
          <p:cNvSpPr>
            <a:spLocks noGrp="1" noRot="1" noChangeAspect="1" noChangeArrowheads="1" noTextEdit="1"/>
          </p:cNvSpPr>
          <p:nvPr>
            <p:ph type="sldImg" idx="2"/>
          </p:nvPr>
        </p:nvSpPr>
        <p:spPr bwMode="auto">
          <a:xfrm>
            <a:off x="9299575" y="3173413"/>
            <a:ext cx="11236325" cy="15895637"/>
          </a:xfrm>
          <a:prstGeom prst="rect">
            <a:avLst/>
          </a:prstGeom>
          <a:noFill/>
          <a:ln w="9525">
            <a:solidFill>
              <a:srgbClr val="000000"/>
            </a:solidFill>
            <a:miter lim="800000"/>
            <a:headEnd/>
            <a:tailEnd/>
          </a:ln>
        </p:spPr>
      </p:sp>
      <p:sp>
        <p:nvSpPr>
          <p:cNvPr id="4101" name="Rectangle 5"/>
          <p:cNvSpPr>
            <a:spLocks noGrp="1" noChangeArrowheads="1"/>
          </p:cNvSpPr>
          <p:nvPr>
            <p:ph type="body" sz="quarter" idx="3"/>
          </p:nvPr>
        </p:nvSpPr>
        <p:spPr bwMode="auto">
          <a:xfrm>
            <a:off x="2974975" y="20108863"/>
            <a:ext cx="23868063" cy="19064287"/>
          </a:xfrm>
          <a:prstGeom prst="rect">
            <a:avLst/>
          </a:prstGeom>
          <a:noFill/>
          <a:ln w="9525">
            <a:noFill/>
            <a:miter lim="800000"/>
            <a:headEnd/>
            <a:tailEnd/>
          </a:ln>
        </p:spPr>
        <p:txBody>
          <a:bodyPr vert="horz" wrap="square" lIns="397029" tIns="198526" rIns="397029" bIns="198526" numCol="1" anchor="t" anchorCtr="0" compatLnSpc="1">
            <a:prstTxWarp prst="textNoShape">
              <a:avLst/>
            </a:prstTxWarp>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4102" name="Rectangle 6"/>
          <p:cNvSpPr>
            <a:spLocks noGrp="1" noChangeArrowheads="1"/>
          </p:cNvSpPr>
          <p:nvPr>
            <p:ph type="ftr" sz="quarter" idx="4"/>
          </p:nvPr>
        </p:nvSpPr>
        <p:spPr bwMode="auto">
          <a:xfrm>
            <a:off x="0" y="40228838"/>
            <a:ext cx="12923838" cy="2112962"/>
          </a:xfrm>
          <a:prstGeom prst="rect">
            <a:avLst/>
          </a:prstGeom>
          <a:noFill/>
          <a:ln w="9525">
            <a:noFill/>
            <a:miter lim="800000"/>
            <a:headEnd/>
            <a:tailEnd/>
          </a:ln>
        </p:spPr>
        <p:txBody>
          <a:bodyPr vert="horz" wrap="square" lIns="397029" tIns="198526" rIns="397029" bIns="198526" numCol="1" anchor="b" anchorCtr="0" compatLnSpc="1">
            <a:prstTxWarp prst="textNoShape">
              <a:avLst/>
            </a:prstTxWarp>
          </a:bodyPr>
          <a:lstStyle>
            <a:lvl1pPr defTabSz="3971925">
              <a:defRPr sz="5200">
                <a:latin typeface="Arial" charset="0"/>
              </a:defRPr>
            </a:lvl1pPr>
          </a:lstStyle>
          <a:p>
            <a:endParaRPr lang="en-US" altLang="ja-JP"/>
          </a:p>
        </p:txBody>
      </p:sp>
      <p:sp>
        <p:nvSpPr>
          <p:cNvPr id="4103" name="Rectangle 7"/>
          <p:cNvSpPr>
            <a:spLocks noGrp="1" noChangeArrowheads="1"/>
          </p:cNvSpPr>
          <p:nvPr>
            <p:ph type="sldNum" sz="quarter" idx="5"/>
          </p:nvPr>
        </p:nvSpPr>
        <p:spPr bwMode="auto">
          <a:xfrm>
            <a:off x="16889413" y="40228838"/>
            <a:ext cx="12923837" cy="2112962"/>
          </a:xfrm>
          <a:prstGeom prst="rect">
            <a:avLst/>
          </a:prstGeom>
          <a:noFill/>
          <a:ln w="9525">
            <a:noFill/>
            <a:miter lim="800000"/>
            <a:headEnd/>
            <a:tailEnd/>
          </a:ln>
        </p:spPr>
        <p:txBody>
          <a:bodyPr vert="horz" wrap="square" lIns="397029" tIns="198526" rIns="397029" bIns="198526" numCol="1" anchor="b" anchorCtr="0" compatLnSpc="1">
            <a:prstTxWarp prst="textNoShape">
              <a:avLst/>
            </a:prstTxWarp>
          </a:bodyPr>
          <a:lstStyle>
            <a:lvl1pPr algn="r" defTabSz="3971925">
              <a:defRPr sz="5200">
                <a:latin typeface="Arial" charset="0"/>
              </a:defRPr>
            </a:lvl1pPr>
          </a:lstStyle>
          <a:p>
            <a:fld id="{6D1AC6A1-E3ED-4FAE-9DEA-677BF9255948}" type="slidenum">
              <a:rPr lang="en-US" altLang="ja-JP"/>
              <a:pPr/>
              <a:t>‹#›</a:t>
            </a:fld>
            <a:endParaRPr lang="en-US" altLang="ja-JP"/>
          </a:p>
        </p:txBody>
      </p:sp>
    </p:spTree>
    <p:extLst>
      <p:ext uri="{BB962C8B-B14F-4D97-AF65-F5344CB8AC3E}">
        <p14:creationId xmlns:p14="http://schemas.microsoft.com/office/powerpoint/2010/main" val="355014291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4500" kern="1200">
        <a:solidFill>
          <a:schemeClr val="tx1"/>
        </a:solidFill>
        <a:latin typeface="Arial" charset="0"/>
        <a:ea typeface="ＭＳ Ｐ明朝" pitchFamily="18" charset="-128"/>
        <a:cs typeface="+mn-cs"/>
      </a:defRPr>
    </a:lvl1pPr>
    <a:lvl2pPr marL="1722547" algn="l" rtl="0" eaLnBrk="0" fontAlgn="base" hangingPunct="0">
      <a:spcBef>
        <a:spcPct val="30000"/>
      </a:spcBef>
      <a:spcAft>
        <a:spcPct val="0"/>
      </a:spcAft>
      <a:defRPr kumimoji="1" sz="4500" kern="1200">
        <a:solidFill>
          <a:schemeClr val="tx1"/>
        </a:solidFill>
        <a:latin typeface="Arial" charset="0"/>
        <a:ea typeface="ＭＳ Ｐ明朝" pitchFamily="18" charset="-128"/>
        <a:cs typeface="+mn-cs"/>
      </a:defRPr>
    </a:lvl2pPr>
    <a:lvl3pPr marL="3449581" algn="l" rtl="0" eaLnBrk="0" fontAlgn="base" hangingPunct="0">
      <a:spcBef>
        <a:spcPct val="30000"/>
      </a:spcBef>
      <a:spcAft>
        <a:spcPct val="0"/>
      </a:spcAft>
      <a:defRPr kumimoji="1" sz="4500" kern="1200">
        <a:solidFill>
          <a:schemeClr val="tx1"/>
        </a:solidFill>
        <a:latin typeface="Arial" charset="0"/>
        <a:ea typeface="ＭＳ Ｐ明朝" pitchFamily="18" charset="-128"/>
        <a:cs typeface="+mn-cs"/>
      </a:defRPr>
    </a:lvl3pPr>
    <a:lvl4pPr marL="5176612" algn="l" rtl="0" eaLnBrk="0" fontAlgn="base" hangingPunct="0">
      <a:spcBef>
        <a:spcPct val="30000"/>
      </a:spcBef>
      <a:spcAft>
        <a:spcPct val="0"/>
      </a:spcAft>
      <a:defRPr kumimoji="1" sz="4500" kern="1200">
        <a:solidFill>
          <a:schemeClr val="tx1"/>
        </a:solidFill>
        <a:latin typeface="Arial" charset="0"/>
        <a:ea typeface="ＭＳ Ｐ明朝" pitchFamily="18" charset="-128"/>
        <a:cs typeface="+mn-cs"/>
      </a:defRPr>
    </a:lvl4pPr>
    <a:lvl5pPr marL="6903646" algn="l" rtl="0" eaLnBrk="0" fontAlgn="base" hangingPunct="0">
      <a:spcBef>
        <a:spcPct val="30000"/>
      </a:spcBef>
      <a:spcAft>
        <a:spcPct val="0"/>
      </a:spcAft>
      <a:defRPr kumimoji="1" sz="4500" kern="1200">
        <a:solidFill>
          <a:schemeClr val="tx1"/>
        </a:solidFill>
        <a:latin typeface="Arial" charset="0"/>
        <a:ea typeface="ＭＳ Ｐ明朝" pitchFamily="18" charset="-128"/>
        <a:cs typeface="+mn-cs"/>
      </a:defRPr>
    </a:lvl5pPr>
    <a:lvl6pPr marL="8631897" algn="l" defTabSz="3452760" rtl="0" eaLnBrk="1" latinLnBrk="0" hangingPunct="1">
      <a:defRPr kumimoji="1" sz="4500" kern="1200">
        <a:solidFill>
          <a:schemeClr val="tx1"/>
        </a:solidFill>
        <a:latin typeface="+mn-lt"/>
        <a:ea typeface="+mn-ea"/>
        <a:cs typeface="+mn-cs"/>
      </a:defRPr>
    </a:lvl6pPr>
    <a:lvl7pPr marL="10358276" algn="l" defTabSz="3452760" rtl="0" eaLnBrk="1" latinLnBrk="0" hangingPunct="1">
      <a:defRPr kumimoji="1" sz="4500" kern="1200">
        <a:solidFill>
          <a:schemeClr val="tx1"/>
        </a:solidFill>
        <a:latin typeface="+mn-lt"/>
        <a:ea typeface="+mn-ea"/>
        <a:cs typeface="+mn-cs"/>
      </a:defRPr>
    </a:lvl7pPr>
    <a:lvl8pPr marL="12084657" algn="l" defTabSz="3452760" rtl="0" eaLnBrk="1" latinLnBrk="0" hangingPunct="1">
      <a:defRPr kumimoji="1" sz="4500" kern="1200">
        <a:solidFill>
          <a:schemeClr val="tx1"/>
        </a:solidFill>
        <a:latin typeface="+mn-lt"/>
        <a:ea typeface="+mn-ea"/>
        <a:cs typeface="+mn-cs"/>
      </a:defRPr>
    </a:lvl8pPr>
    <a:lvl9pPr marL="13811035" algn="l" defTabSz="3452760" rtl="0" eaLnBrk="1" latinLnBrk="0" hangingPunct="1">
      <a:defRPr kumimoji="1" sz="4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スライド イメージ プレースホルダ 1"/>
          <p:cNvSpPr>
            <a:spLocks noGrp="1" noRot="1" noChangeAspect="1" noTextEdit="1"/>
          </p:cNvSpPr>
          <p:nvPr>
            <p:ph type="sldImg"/>
          </p:nvPr>
        </p:nvSpPr>
        <p:spPr>
          <a:xfrm>
            <a:off x="9299575" y="3173413"/>
            <a:ext cx="11236325" cy="15895637"/>
          </a:xfrm>
          <a:ln/>
        </p:spPr>
      </p:sp>
      <p:sp>
        <p:nvSpPr>
          <p:cNvPr id="18434" name="ノート プレースホルダ 2"/>
          <p:cNvSpPr>
            <a:spLocks noGrp="1"/>
          </p:cNvSpPr>
          <p:nvPr>
            <p:ph type="body" idx="1"/>
          </p:nvPr>
        </p:nvSpPr>
        <p:spPr/>
        <p:txBody>
          <a:bodyPr/>
          <a:lstStyle/>
          <a:p>
            <a:endParaRPr lang="ja-JP" altLang="en-US" dirty="0"/>
          </a:p>
        </p:txBody>
      </p:sp>
      <p:sp>
        <p:nvSpPr>
          <p:cNvPr id="18435" name="スライド番号プレースホルダ 3"/>
          <p:cNvSpPr>
            <a:spLocks noGrp="1"/>
          </p:cNvSpPr>
          <p:nvPr>
            <p:ph type="sldNum" sz="quarter" idx="5"/>
          </p:nvPr>
        </p:nvSpPr>
        <p:spPr>
          <a:noFill/>
        </p:spPr>
        <p:txBody>
          <a:bodyPr/>
          <a:lstStyle/>
          <a:p>
            <a:fld id="{643160C9-FC8A-4D32-90FE-9E1805F70778}" type="slidenum">
              <a:rPr lang="en-US" altLang="ja-JP"/>
              <a:pPr/>
              <a:t>1</a:t>
            </a:fld>
            <a:endParaRPr lang="en-US" altLang="ja-JP"/>
          </a:p>
        </p:txBody>
      </p:sp>
    </p:spTree>
    <p:extLst>
      <p:ext uri="{BB962C8B-B14F-4D97-AF65-F5344CB8AC3E}">
        <p14:creationId xmlns:p14="http://schemas.microsoft.com/office/powerpoint/2010/main" val="10796271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hyperlink" Target="http://iebms.heiexpo.com/iebms/oep/oep_p2_details.aspx?sessionid=fa3fd9fcmfe9fc8ei6fbm&amp;boothnbr=506"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5" name="正方形/長方形 4"/>
          <p:cNvSpPr/>
          <p:nvPr userDrawn="1"/>
        </p:nvSpPr>
        <p:spPr>
          <a:xfrm>
            <a:off x="3987" y="0"/>
            <a:ext cx="26211988" cy="3905334"/>
          </a:xfrm>
          <a:prstGeom prst="rect">
            <a:avLst/>
          </a:prstGeom>
          <a:solidFill>
            <a:srgbClr val="2E2967"/>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9" name="正方形/長方形 8"/>
          <p:cNvSpPr/>
          <p:nvPr userDrawn="1"/>
        </p:nvSpPr>
        <p:spPr>
          <a:xfrm>
            <a:off x="7471" y="35150794"/>
            <a:ext cx="26215975" cy="1952667"/>
          </a:xfrm>
          <a:prstGeom prst="rect">
            <a:avLst/>
          </a:prstGeom>
          <a:solidFill>
            <a:srgbClr val="2E2967"/>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dirty="0"/>
          </a:p>
        </p:txBody>
      </p:sp>
      <p:sp>
        <p:nvSpPr>
          <p:cNvPr id="12" name="タイトル 11"/>
          <p:cNvSpPr>
            <a:spLocks noGrp="1"/>
          </p:cNvSpPr>
          <p:nvPr>
            <p:ph type="title"/>
          </p:nvPr>
        </p:nvSpPr>
        <p:spPr>
          <a:xfrm>
            <a:off x="504779" y="358190"/>
            <a:ext cx="25206416" cy="3223694"/>
          </a:xfrm>
        </p:spPr>
        <p:txBody>
          <a:bodyPr/>
          <a:lstStyle>
            <a:lvl1pPr>
              <a:defRPr sz="10000" b="1" baseline="0">
                <a:solidFill>
                  <a:schemeClr val="bg1"/>
                </a:solidFill>
                <a:latin typeface="+mj-lt"/>
              </a:defRPr>
            </a:lvl1pPr>
          </a:lstStyle>
          <a:p>
            <a:endParaRPr kumimoji="1" lang="ja-JP" altLang="en-US" dirty="0"/>
          </a:p>
        </p:txBody>
      </p:sp>
      <p:sp>
        <p:nvSpPr>
          <p:cNvPr id="21" name="テキスト ボックス 20"/>
          <p:cNvSpPr txBox="1"/>
          <p:nvPr userDrawn="1"/>
        </p:nvSpPr>
        <p:spPr>
          <a:xfrm>
            <a:off x="4794929" y="35232975"/>
            <a:ext cx="16626116" cy="1842940"/>
          </a:xfrm>
          <a:prstGeom prst="rect">
            <a:avLst/>
          </a:prstGeom>
          <a:noFill/>
        </p:spPr>
        <p:txBody>
          <a:bodyPr wrap="square" rtlCol="0">
            <a:spAutoFit/>
          </a:bodyPr>
          <a:lstStyle/>
          <a:p>
            <a:pPr algn="ctr">
              <a:lnSpc>
                <a:spcPct val="110000"/>
              </a:lnSpc>
            </a:pPr>
            <a:r>
              <a:rPr lang="en-US" altLang="ja-JP" sz="5400" b="1" dirty="0">
                <a:solidFill>
                  <a:schemeClr val="bg1"/>
                </a:solidFill>
                <a:latin typeface="Century Gothic"/>
                <a:cs typeface="Century Gothic"/>
              </a:rPr>
              <a:t>National Institute of Informatics</a:t>
            </a:r>
          </a:p>
          <a:p>
            <a:pPr algn="ctr">
              <a:lnSpc>
                <a:spcPct val="110000"/>
              </a:lnSpc>
            </a:pPr>
            <a:r>
              <a:rPr lang="en-US" altLang="ja-JP" sz="5400" b="1" dirty="0">
                <a:solidFill>
                  <a:schemeClr val="bg1"/>
                </a:solidFill>
                <a:latin typeface="Century Gothic"/>
                <a:cs typeface="Century Gothic"/>
              </a:rPr>
              <a:t>https://literate-computing.github.io/</a:t>
            </a:r>
          </a:p>
        </p:txBody>
      </p:sp>
      <p:sp>
        <p:nvSpPr>
          <p:cNvPr id="22" name="正方形/長方形 21"/>
          <p:cNvSpPr/>
          <p:nvPr userDrawn="1"/>
        </p:nvSpPr>
        <p:spPr>
          <a:xfrm>
            <a:off x="22107946" y="35360716"/>
            <a:ext cx="4108028" cy="1692771"/>
          </a:xfrm>
          <a:prstGeom prst="rect">
            <a:avLst/>
          </a:prstGeom>
        </p:spPr>
        <p:txBody>
          <a:bodyPr wrap="square">
            <a:spAutoFit/>
          </a:bodyPr>
          <a:lstStyle/>
          <a:p>
            <a:pPr algn="just"/>
            <a:r>
              <a:rPr lang="en-US" altLang="ja-JP" sz="5200" b="1" dirty="0">
                <a:solidFill>
                  <a:schemeClr val="bg1"/>
                </a:solidFill>
                <a:latin typeface="+mn-lt"/>
              </a:rPr>
              <a:t>SC19</a:t>
            </a:r>
          </a:p>
          <a:p>
            <a:pPr marL="0" marR="0" indent="0" algn="just" defTabSz="914400" rtl="0" eaLnBrk="1" fontAlgn="base" latinLnBrk="0" hangingPunct="1">
              <a:lnSpc>
                <a:spcPct val="100000"/>
              </a:lnSpc>
              <a:spcBef>
                <a:spcPct val="0"/>
              </a:spcBef>
              <a:spcAft>
                <a:spcPct val="0"/>
              </a:spcAft>
              <a:buClrTx/>
              <a:buSzTx/>
              <a:buFontTx/>
              <a:buNone/>
              <a:tabLst/>
              <a:defRPr/>
            </a:pPr>
            <a:r>
              <a:rPr lang="en-US" altLang="ja-JP" sz="5200" b="1" dirty="0">
                <a:solidFill>
                  <a:schemeClr val="bg1"/>
                </a:solidFill>
                <a:latin typeface="+mn-lt"/>
              </a:rPr>
              <a:t>Booth 1489</a:t>
            </a:r>
            <a:endParaRPr lang="en-US" altLang="ja-JP" sz="5200" b="1" dirty="0">
              <a:solidFill>
                <a:schemeClr val="bg1"/>
              </a:solidFill>
              <a:latin typeface="+mn-lt"/>
              <a:hlinkClick r:id="rId2"/>
            </a:endParaRPr>
          </a:p>
        </p:txBody>
      </p:sp>
      <p:pic>
        <p:nvPicPr>
          <p:cNvPr id="7" name="Picture 3"/>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239777" y="35301531"/>
            <a:ext cx="2663890" cy="17221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309065" y="1485575"/>
            <a:ext cx="23597845" cy="6181461"/>
          </a:xfrm>
          <a:prstGeom prst="rect">
            <a:avLst/>
          </a:prstGeom>
          <a:noFill/>
          <a:ln w="9525">
            <a:noFill/>
            <a:miter lim="800000"/>
            <a:headEnd/>
            <a:tailEnd/>
          </a:ln>
        </p:spPr>
        <p:txBody>
          <a:bodyPr vert="horz" wrap="square" lIns="345275" tIns="172639" rIns="345275" bIns="172639" numCol="1" anchor="ctr" anchorCtr="0" compatLnSpc="1">
            <a:prstTxWarp prst="textNoShape">
              <a:avLst/>
            </a:prstTxWarp>
          </a:bodyPr>
          <a:lstStyle/>
          <a:p>
            <a:pPr lvl="0"/>
            <a:r>
              <a:rPr lang="ja-JP" altLang="en-US"/>
              <a:t>マスタ タイトルの書式設定</a:t>
            </a:r>
          </a:p>
        </p:txBody>
      </p:sp>
      <p:sp>
        <p:nvSpPr>
          <p:cNvPr id="1027" name="Rectangle 3"/>
          <p:cNvSpPr>
            <a:spLocks noGrp="1" noChangeArrowheads="1"/>
          </p:cNvSpPr>
          <p:nvPr>
            <p:ph type="body" idx="1"/>
          </p:nvPr>
        </p:nvSpPr>
        <p:spPr bwMode="auto">
          <a:xfrm>
            <a:off x="1309065" y="8655884"/>
            <a:ext cx="23597845" cy="24472882"/>
          </a:xfrm>
          <a:prstGeom prst="rect">
            <a:avLst/>
          </a:prstGeom>
          <a:noFill/>
          <a:ln w="9525">
            <a:noFill/>
            <a:miter lim="800000"/>
            <a:headEnd/>
            <a:tailEnd/>
          </a:ln>
        </p:spPr>
        <p:txBody>
          <a:bodyPr vert="horz" wrap="square" lIns="345275" tIns="172639" rIns="345275" bIns="172639" numCol="1" anchor="t" anchorCtr="0" compatLnSpc="1">
            <a:prstTxWarp prst="textNoShape">
              <a:avLst/>
            </a:prstTxWarp>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348165" name="Rectangle 5"/>
          <p:cNvSpPr>
            <a:spLocks noGrp="1" noChangeArrowheads="1"/>
          </p:cNvSpPr>
          <p:nvPr>
            <p:ph type="ftr" sz="quarter" idx="3"/>
          </p:nvPr>
        </p:nvSpPr>
        <p:spPr bwMode="auto">
          <a:xfrm>
            <a:off x="9220200" y="35964861"/>
            <a:ext cx="16995775" cy="1123904"/>
          </a:xfrm>
          <a:prstGeom prst="rect">
            <a:avLst/>
          </a:prstGeom>
          <a:noFill/>
          <a:ln w="9525">
            <a:noFill/>
            <a:miter lim="800000"/>
            <a:headEnd/>
            <a:tailEnd/>
          </a:ln>
          <a:effectLst/>
        </p:spPr>
        <p:txBody>
          <a:bodyPr vert="horz" wrap="square" lIns="345275" tIns="172639" rIns="345275" bIns="172639" numCol="1" anchor="t" anchorCtr="0" compatLnSpc="1">
            <a:prstTxWarp prst="textNoShape">
              <a:avLst/>
            </a:prstTxWarp>
          </a:bodyPr>
          <a:lstStyle>
            <a:lvl1pPr algn="r">
              <a:defRPr sz="5400">
                <a:solidFill>
                  <a:srgbClr val="333399"/>
                </a:solidFill>
                <a:latin typeface="Century Gothic" pitchFamily="34" charset="0"/>
                <a:ea typeface="ＭＳ Ｐゴシック" pitchFamily="50" charset="-128"/>
              </a:defRPr>
            </a:lvl1pPr>
          </a:lstStyle>
          <a:p>
            <a:pPr>
              <a:defRPr/>
            </a:pPr>
            <a:r>
              <a:rPr lang="en-US" altLang="ja-JP" dirty="0"/>
              <a:t>Y Masatani, National Institute of Informatics</a:t>
            </a:r>
          </a:p>
        </p:txBody>
      </p:sp>
      <p:sp>
        <p:nvSpPr>
          <p:cNvPr id="6" name="スライド番号プレースホルダ 5"/>
          <p:cNvSpPr>
            <a:spLocks noGrp="1"/>
          </p:cNvSpPr>
          <p:nvPr>
            <p:ph type="sldNum" sz="quarter" idx="4"/>
          </p:nvPr>
        </p:nvSpPr>
        <p:spPr>
          <a:xfrm>
            <a:off x="22843617" y="0"/>
            <a:ext cx="3372359" cy="1973102"/>
          </a:xfrm>
          <a:prstGeom prst="rect">
            <a:avLst/>
          </a:prstGeom>
        </p:spPr>
        <p:txBody>
          <a:bodyPr vert="horz" lIns="345275" tIns="172639" rIns="345275" bIns="172639" rtlCol="0" anchor="ctr"/>
          <a:lstStyle>
            <a:lvl1pPr algn="r">
              <a:defRPr sz="4500">
                <a:solidFill>
                  <a:schemeClr val="tx1">
                    <a:tint val="75000"/>
                  </a:schemeClr>
                </a:solidFill>
                <a:latin typeface="Century Gothic" pitchFamily="34" charset="0"/>
                <a:ea typeface="ＭＳ Ｐゴシック" pitchFamily="50" charset="-128"/>
              </a:defRPr>
            </a:lvl1pPr>
          </a:lstStyle>
          <a:p>
            <a:pPr>
              <a:defRPr/>
            </a:pPr>
            <a:fld id="{CC6DC942-536E-456F-BE43-680D3FDD4595}" type="slidenum">
              <a:rPr lang="ja-JP" altLang="en-US"/>
              <a:pPr>
                <a:defRPr/>
              </a:pPr>
              <a:t>‹#›</a:t>
            </a:fld>
            <a:endParaRPr lang="ja-JP" altLang="en-US" dirty="0"/>
          </a:p>
        </p:txBody>
      </p:sp>
    </p:spTree>
  </p:cSld>
  <p:clrMap bg1="lt1" tx1="dk1" bg2="lt2" tx2="dk2" accent1="accent1" accent2="accent2" accent3="accent3" accent4="accent4" accent5="accent5" accent6="accent6" hlink="hlink" folHlink="folHlink"/>
  <p:sldLayoutIdLst>
    <p:sldLayoutId id="2147483663" r:id="rId1"/>
  </p:sldLayoutIdLst>
  <p:hf hdr="0" dt="0"/>
  <p:txStyles>
    <p:titleStyle>
      <a:lvl1pPr algn="ctr" rtl="0" eaLnBrk="0" fontAlgn="base" hangingPunct="0">
        <a:spcBef>
          <a:spcPct val="0"/>
        </a:spcBef>
        <a:spcAft>
          <a:spcPct val="0"/>
        </a:spcAft>
        <a:defRPr kumimoji="1" sz="16700">
          <a:solidFill>
            <a:srgbClr val="000066"/>
          </a:solidFill>
          <a:latin typeface="+mj-lt"/>
          <a:ea typeface="+mj-ea"/>
          <a:cs typeface="+mj-cs"/>
        </a:defRPr>
      </a:lvl1pPr>
      <a:lvl2pPr algn="ctr" rtl="0" eaLnBrk="0" fontAlgn="base" hangingPunct="0">
        <a:spcBef>
          <a:spcPct val="0"/>
        </a:spcBef>
        <a:spcAft>
          <a:spcPct val="0"/>
        </a:spcAft>
        <a:defRPr kumimoji="1" sz="16700">
          <a:solidFill>
            <a:srgbClr val="000066"/>
          </a:solidFill>
          <a:latin typeface="Arial" charset="0"/>
          <a:ea typeface="ＭＳ Ｐゴシック" pitchFamily="50" charset="-128"/>
        </a:defRPr>
      </a:lvl2pPr>
      <a:lvl3pPr algn="ctr" rtl="0" eaLnBrk="0" fontAlgn="base" hangingPunct="0">
        <a:spcBef>
          <a:spcPct val="0"/>
        </a:spcBef>
        <a:spcAft>
          <a:spcPct val="0"/>
        </a:spcAft>
        <a:defRPr kumimoji="1" sz="16700">
          <a:solidFill>
            <a:srgbClr val="000066"/>
          </a:solidFill>
          <a:latin typeface="Arial" charset="0"/>
          <a:ea typeface="ＭＳ Ｐゴシック" pitchFamily="50" charset="-128"/>
        </a:defRPr>
      </a:lvl3pPr>
      <a:lvl4pPr algn="ctr" rtl="0" eaLnBrk="0" fontAlgn="base" hangingPunct="0">
        <a:spcBef>
          <a:spcPct val="0"/>
        </a:spcBef>
        <a:spcAft>
          <a:spcPct val="0"/>
        </a:spcAft>
        <a:defRPr kumimoji="1" sz="16700">
          <a:solidFill>
            <a:srgbClr val="000066"/>
          </a:solidFill>
          <a:latin typeface="Arial" charset="0"/>
          <a:ea typeface="ＭＳ Ｐゴシック" pitchFamily="50" charset="-128"/>
        </a:defRPr>
      </a:lvl4pPr>
      <a:lvl5pPr algn="ctr" rtl="0" eaLnBrk="0" fontAlgn="base" hangingPunct="0">
        <a:spcBef>
          <a:spcPct val="0"/>
        </a:spcBef>
        <a:spcAft>
          <a:spcPct val="0"/>
        </a:spcAft>
        <a:defRPr kumimoji="1" sz="16700">
          <a:solidFill>
            <a:srgbClr val="000066"/>
          </a:solidFill>
          <a:latin typeface="Arial" charset="0"/>
          <a:ea typeface="ＭＳ Ｐゴシック" pitchFamily="50" charset="-128"/>
        </a:defRPr>
      </a:lvl5pPr>
      <a:lvl6pPr marL="1726378" algn="ctr" rtl="0" fontAlgn="base">
        <a:spcBef>
          <a:spcPct val="0"/>
        </a:spcBef>
        <a:spcAft>
          <a:spcPct val="0"/>
        </a:spcAft>
        <a:defRPr kumimoji="1" sz="16700">
          <a:solidFill>
            <a:schemeClr val="tx2"/>
          </a:solidFill>
          <a:latin typeface="Arial" charset="0"/>
          <a:ea typeface="ＭＳ Ｐゴシック" pitchFamily="50" charset="-128"/>
        </a:defRPr>
      </a:lvl6pPr>
      <a:lvl7pPr marL="3452760" algn="ctr" rtl="0" fontAlgn="base">
        <a:spcBef>
          <a:spcPct val="0"/>
        </a:spcBef>
        <a:spcAft>
          <a:spcPct val="0"/>
        </a:spcAft>
        <a:defRPr kumimoji="1" sz="16700">
          <a:solidFill>
            <a:schemeClr val="tx2"/>
          </a:solidFill>
          <a:latin typeface="Arial" charset="0"/>
          <a:ea typeface="ＭＳ Ｐゴシック" pitchFamily="50" charset="-128"/>
        </a:defRPr>
      </a:lvl7pPr>
      <a:lvl8pPr marL="5179138" algn="ctr" rtl="0" fontAlgn="base">
        <a:spcBef>
          <a:spcPct val="0"/>
        </a:spcBef>
        <a:spcAft>
          <a:spcPct val="0"/>
        </a:spcAft>
        <a:defRPr kumimoji="1" sz="16700">
          <a:solidFill>
            <a:schemeClr val="tx2"/>
          </a:solidFill>
          <a:latin typeface="Arial" charset="0"/>
          <a:ea typeface="ＭＳ Ｐゴシック" pitchFamily="50" charset="-128"/>
        </a:defRPr>
      </a:lvl8pPr>
      <a:lvl9pPr marL="6905516" algn="ctr" rtl="0" fontAlgn="base">
        <a:spcBef>
          <a:spcPct val="0"/>
        </a:spcBef>
        <a:spcAft>
          <a:spcPct val="0"/>
        </a:spcAft>
        <a:defRPr kumimoji="1" sz="16700">
          <a:solidFill>
            <a:schemeClr val="tx2"/>
          </a:solidFill>
          <a:latin typeface="Arial" charset="0"/>
          <a:ea typeface="ＭＳ Ｐゴシック" pitchFamily="50" charset="-128"/>
        </a:defRPr>
      </a:lvl9pPr>
    </p:titleStyle>
    <p:bodyStyle>
      <a:lvl1pPr marL="1291910" indent="-1291910" algn="l" rtl="0" eaLnBrk="0" fontAlgn="base" hangingPunct="0">
        <a:spcBef>
          <a:spcPct val="20000"/>
        </a:spcBef>
        <a:spcAft>
          <a:spcPct val="0"/>
        </a:spcAft>
        <a:buChar char="•"/>
        <a:defRPr kumimoji="1" sz="12200">
          <a:solidFill>
            <a:srgbClr val="000066"/>
          </a:solidFill>
          <a:latin typeface="+mn-lt"/>
          <a:ea typeface="+mn-ea"/>
          <a:cs typeface="+mn-cs"/>
        </a:defRPr>
      </a:lvl1pPr>
      <a:lvl2pPr marL="2803626" indent="-1076592" algn="l" rtl="0" eaLnBrk="0" fontAlgn="base" hangingPunct="0">
        <a:spcBef>
          <a:spcPct val="20000"/>
        </a:spcBef>
        <a:spcAft>
          <a:spcPct val="0"/>
        </a:spcAft>
        <a:buChar char="–"/>
        <a:defRPr kumimoji="1" sz="10500">
          <a:solidFill>
            <a:srgbClr val="000066"/>
          </a:solidFill>
          <a:latin typeface="+mn-lt"/>
          <a:ea typeface="+mn-ea"/>
        </a:defRPr>
      </a:lvl2pPr>
      <a:lvl3pPr marL="4315338" indent="-861273" algn="l" rtl="0" eaLnBrk="0" fontAlgn="base" hangingPunct="0">
        <a:spcBef>
          <a:spcPct val="20000"/>
        </a:spcBef>
        <a:spcAft>
          <a:spcPct val="0"/>
        </a:spcAft>
        <a:buChar char="•"/>
        <a:defRPr kumimoji="1" sz="9000">
          <a:solidFill>
            <a:srgbClr val="000066"/>
          </a:solidFill>
          <a:latin typeface="+mn-lt"/>
          <a:ea typeface="+mn-ea"/>
        </a:defRPr>
      </a:lvl3pPr>
      <a:lvl4pPr marL="6037885" indent="-861273" algn="l" rtl="0" eaLnBrk="0" fontAlgn="base" hangingPunct="0">
        <a:spcBef>
          <a:spcPct val="20000"/>
        </a:spcBef>
        <a:spcAft>
          <a:spcPct val="0"/>
        </a:spcAft>
        <a:buChar char="–"/>
        <a:defRPr kumimoji="1" sz="7600">
          <a:solidFill>
            <a:srgbClr val="000066"/>
          </a:solidFill>
          <a:latin typeface="+mn-lt"/>
          <a:ea typeface="+mn-ea"/>
        </a:defRPr>
      </a:lvl4pPr>
      <a:lvl5pPr marL="7764919" indent="-861273" algn="l" rtl="0" eaLnBrk="0" fontAlgn="base" hangingPunct="0">
        <a:spcBef>
          <a:spcPct val="20000"/>
        </a:spcBef>
        <a:spcAft>
          <a:spcPct val="0"/>
        </a:spcAft>
        <a:buChar char="»"/>
        <a:defRPr kumimoji="1" sz="7600">
          <a:solidFill>
            <a:srgbClr val="000066"/>
          </a:solidFill>
          <a:latin typeface="+mn-lt"/>
          <a:ea typeface="+mn-ea"/>
        </a:defRPr>
      </a:lvl5pPr>
      <a:lvl6pPr marL="9495087" indent="-863189" algn="l" rtl="0" fontAlgn="base">
        <a:spcBef>
          <a:spcPct val="20000"/>
        </a:spcBef>
        <a:spcAft>
          <a:spcPct val="0"/>
        </a:spcAft>
        <a:buChar char="»"/>
        <a:defRPr kumimoji="1" sz="7600">
          <a:solidFill>
            <a:schemeClr val="tx1"/>
          </a:solidFill>
          <a:latin typeface="+mn-lt"/>
          <a:ea typeface="+mn-ea"/>
        </a:defRPr>
      </a:lvl6pPr>
      <a:lvl7pPr marL="11221465" indent="-863189" algn="l" rtl="0" fontAlgn="base">
        <a:spcBef>
          <a:spcPct val="20000"/>
        </a:spcBef>
        <a:spcAft>
          <a:spcPct val="0"/>
        </a:spcAft>
        <a:buChar char="»"/>
        <a:defRPr kumimoji="1" sz="7600">
          <a:solidFill>
            <a:schemeClr val="tx1"/>
          </a:solidFill>
          <a:latin typeface="+mn-lt"/>
          <a:ea typeface="+mn-ea"/>
        </a:defRPr>
      </a:lvl7pPr>
      <a:lvl8pPr marL="12947846" indent="-863189" algn="l" rtl="0" fontAlgn="base">
        <a:spcBef>
          <a:spcPct val="20000"/>
        </a:spcBef>
        <a:spcAft>
          <a:spcPct val="0"/>
        </a:spcAft>
        <a:buChar char="»"/>
        <a:defRPr kumimoji="1" sz="7600">
          <a:solidFill>
            <a:schemeClr val="tx1"/>
          </a:solidFill>
          <a:latin typeface="+mn-lt"/>
          <a:ea typeface="+mn-ea"/>
        </a:defRPr>
      </a:lvl8pPr>
      <a:lvl9pPr marL="14674225" indent="-863189" algn="l" rtl="0" fontAlgn="base">
        <a:spcBef>
          <a:spcPct val="20000"/>
        </a:spcBef>
        <a:spcAft>
          <a:spcPct val="0"/>
        </a:spcAft>
        <a:buChar char="»"/>
        <a:defRPr kumimoji="1" sz="7600">
          <a:solidFill>
            <a:schemeClr val="tx1"/>
          </a:solidFill>
          <a:latin typeface="+mn-lt"/>
          <a:ea typeface="+mn-ea"/>
        </a:defRPr>
      </a:lvl9pPr>
    </p:bodyStyle>
    <p:otherStyle>
      <a:defPPr>
        <a:defRPr lang="ja-JP"/>
      </a:defPPr>
      <a:lvl1pPr marL="0" algn="l" defTabSz="3452760" rtl="0" eaLnBrk="1" latinLnBrk="0" hangingPunct="1">
        <a:defRPr kumimoji="1" sz="6800" kern="1200">
          <a:solidFill>
            <a:schemeClr val="tx1"/>
          </a:solidFill>
          <a:latin typeface="+mn-lt"/>
          <a:ea typeface="+mn-ea"/>
          <a:cs typeface="+mn-cs"/>
        </a:defRPr>
      </a:lvl1pPr>
      <a:lvl2pPr marL="1726378" algn="l" defTabSz="3452760" rtl="0" eaLnBrk="1" latinLnBrk="0" hangingPunct="1">
        <a:defRPr kumimoji="1" sz="6800" kern="1200">
          <a:solidFill>
            <a:schemeClr val="tx1"/>
          </a:solidFill>
          <a:latin typeface="+mn-lt"/>
          <a:ea typeface="+mn-ea"/>
          <a:cs typeface="+mn-cs"/>
        </a:defRPr>
      </a:lvl2pPr>
      <a:lvl3pPr marL="3452760" algn="l" defTabSz="3452760" rtl="0" eaLnBrk="1" latinLnBrk="0" hangingPunct="1">
        <a:defRPr kumimoji="1" sz="6800" kern="1200">
          <a:solidFill>
            <a:schemeClr val="tx1"/>
          </a:solidFill>
          <a:latin typeface="+mn-lt"/>
          <a:ea typeface="+mn-ea"/>
          <a:cs typeface="+mn-cs"/>
        </a:defRPr>
      </a:lvl3pPr>
      <a:lvl4pPr marL="5179138" algn="l" defTabSz="3452760" rtl="0" eaLnBrk="1" latinLnBrk="0" hangingPunct="1">
        <a:defRPr kumimoji="1" sz="6800" kern="1200">
          <a:solidFill>
            <a:schemeClr val="tx1"/>
          </a:solidFill>
          <a:latin typeface="+mn-lt"/>
          <a:ea typeface="+mn-ea"/>
          <a:cs typeface="+mn-cs"/>
        </a:defRPr>
      </a:lvl4pPr>
      <a:lvl5pPr marL="6905516" algn="l" defTabSz="3452760" rtl="0" eaLnBrk="1" latinLnBrk="0" hangingPunct="1">
        <a:defRPr kumimoji="1" sz="6800" kern="1200">
          <a:solidFill>
            <a:schemeClr val="tx1"/>
          </a:solidFill>
          <a:latin typeface="+mn-lt"/>
          <a:ea typeface="+mn-ea"/>
          <a:cs typeface="+mn-cs"/>
        </a:defRPr>
      </a:lvl5pPr>
      <a:lvl6pPr marL="8631897" algn="l" defTabSz="3452760" rtl="0" eaLnBrk="1" latinLnBrk="0" hangingPunct="1">
        <a:defRPr kumimoji="1" sz="6800" kern="1200">
          <a:solidFill>
            <a:schemeClr val="tx1"/>
          </a:solidFill>
          <a:latin typeface="+mn-lt"/>
          <a:ea typeface="+mn-ea"/>
          <a:cs typeface="+mn-cs"/>
        </a:defRPr>
      </a:lvl6pPr>
      <a:lvl7pPr marL="10358276" algn="l" defTabSz="3452760" rtl="0" eaLnBrk="1" latinLnBrk="0" hangingPunct="1">
        <a:defRPr kumimoji="1" sz="6800" kern="1200">
          <a:solidFill>
            <a:schemeClr val="tx1"/>
          </a:solidFill>
          <a:latin typeface="+mn-lt"/>
          <a:ea typeface="+mn-ea"/>
          <a:cs typeface="+mn-cs"/>
        </a:defRPr>
      </a:lvl7pPr>
      <a:lvl8pPr marL="12084657" algn="l" defTabSz="3452760" rtl="0" eaLnBrk="1" latinLnBrk="0" hangingPunct="1">
        <a:defRPr kumimoji="1" sz="6800" kern="1200">
          <a:solidFill>
            <a:schemeClr val="tx1"/>
          </a:solidFill>
          <a:latin typeface="+mn-lt"/>
          <a:ea typeface="+mn-ea"/>
          <a:cs typeface="+mn-cs"/>
        </a:defRPr>
      </a:lvl8pPr>
      <a:lvl9pPr marL="13811035" algn="l" defTabSz="3452760" rtl="0" eaLnBrk="1" latinLnBrk="0" hangingPunct="1">
        <a:defRPr kumimoji="1" sz="6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image" Target="../media/image12.png"/><Relationship Id="rId18" Type="http://schemas.openxmlformats.org/officeDocument/2006/relationships/image" Target="../media/image17.png"/><Relationship Id="rId3" Type="http://schemas.openxmlformats.org/officeDocument/2006/relationships/image" Target="../media/image2.png"/><Relationship Id="rId21" Type="http://schemas.openxmlformats.org/officeDocument/2006/relationships/image" Target="../media/image20.png"/><Relationship Id="rId7" Type="http://schemas.openxmlformats.org/officeDocument/2006/relationships/image" Target="../media/image6.gif"/><Relationship Id="rId12" Type="http://schemas.openxmlformats.org/officeDocument/2006/relationships/image" Target="../media/image11.png"/><Relationship Id="rId17" Type="http://schemas.openxmlformats.org/officeDocument/2006/relationships/image" Target="../media/image16.tiff"/><Relationship Id="rId2" Type="http://schemas.openxmlformats.org/officeDocument/2006/relationships/notesSlide" Target="../notesSlides/notesSlide1.xml"/><Relationship Id="rId16" Type="http://schemas.openxmlformats.org/officeDocument/2006/relationships/image" Target="../media/image15.png"/><Relationship Id="rId20" Type="http://schemas.openxmlformats.org/officeDocument/2006/relationships/image" Target="../media/image19.png"/><Relationship Id="rId1" Type="http://schemas.openxmlformats.org/officeDocument/2006/relationships/slideLayout" Target="../slideLayouts/slideLayout1.xml"/><Relationship Id="rId6" Type="http://schemas.openxmlformats.org/officeDocument/2006/relationships/image" Target="../media/image5.gif"/><Relationship Id="rId11" Type="http://schemas.openxmlformats.org/officeDocument/2006/relationships/image" Target="../media/image10.png"/><Relationship Id="rId5" Type="http://schemas.openxmlformats.org/officeDocument/2006/relationships/image" Target="../media/image4.emf"/><Relationship Id="rId15" Type="http://schemas.openxmlformats.org/officeDocument/2006/relationships/image" Target="../media/image14.tiff"/><Relationship Id="rId10" Type="http://schemas.openxmlformats.org/officeDocument/2006/relationships/image" Target="../media/image9.png"/><Relationship Id="rId19" Type="http://schemas.openxmlformats.org/officeDocument/2006/relationships/image" Target="../media/image18.png"/><Relationship Id="rId4" Type="http://schemas.openxmlformats.org/officeDocument/2006/relationships/image" Target="../media/image3.png"/><Relationship Id="rId9" Type="http://schemas.openxmlformats.org/officeDocument/2006/relationships/image" Target="../media/image8.tiff"/><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9" name="Group 108">
            <a:extLst>
              <a:ext uri="{FF2B5EF4-FFF2-40B4-BE49-F238E27FC236}">
                <a16:creationId xmlns:a16="http://schemas.microsoft.com/office/drawing/2014/main" id="{381AF641-3FCE-244D-9719-18AB47498876}"/>
              </a:ext>
            </a:extLst>
          </p:cNvPr>
          <p:cNvGrpSpPr/>
          <p:nvPr/>
        </p:nvGrpSpPr>
        <p:grpSpPr>
          <a:xfrm>
            <a:off x="18118440" y="22492905"/>
            <a:ext cx="6589589" cy="4355109"/>
            <a:chOff x="18118440" y="22492905"/>
            <a:chExt cx="6589589" cy="4355109"/>
          </a:xfrm>
        </p:grpSpPr>
        <p:grpSp>
          <p:nvGrpSpPr>
            <p:cNvPr id="106" name="Group 105">
              <a:extLst>
                <a:ext uri="{FF2B5EF4-FFF2-40B4-BE49-F238E27FC236}">
                  <a16:creationId xmlns:a16="http://schemas.microsoft.com/office/drawing/2014/main" id="{1A060E48-4951-E24C-ADB0-7E8259BF9BAF}"/>
                </a:ext>
              </a:extLst>
            </p:cNvPr>
            <p:cNvGrpSpPr/>
            <p:nvPr/>
          </p:nvGrpSpPr>
          <p:grpSpPr>
            <a:xfrm>
              <a:off x="18118440" y="22492905"/>
              <a:ext cx="6589589" cy="4355109"/>
              <a:chOff x="18118440" y="22492905"/>
              <a:chExt cx="6589589" cy="4355109"/>
            </a:xfrm>
          </p:grpSpPr>
          <p:pic>
            <p:nvPicPr>
              <p:cNvPr id="23" name="Picture 22">
                <a:extLst>
                  <a:ext uri="{FF2B5EF4-FFF2-40B4-BE49-F238E27FC236}">
                    <a16:creationId xmlns:a16="http://schemas.microsoft.com/office/drawing/2014/main" id="{7080AB9F-5887-C045-9D32-4BEDE39521FD}"/>
                  </a:ext>
                </a:extLst>
              </p:cNvPr>
              <p:cNvPicPr>
                <a:picLocks noChangeAspect="1"/>
              </p:cNvPicPr>
              <p:nvPr/>
            </p:nvPicPr>
            <p:blipFill rotWithShape="1">
              <a:blip r:embed="rId3">
                <a:extLst>
                  <a:ext uri="{28A0092B-C50C-407E-A947-70E740481C1C}">
                    <a14:useLocalDpi xmlns:a14="http://schemas.microsoft.com/office/drawing/2010/main" val="0"/>
                  </a:ext>
                </a:extLst>
              </a:blip>
              <a:srcRect t="483" r="646" b="1200"/>
              <a:stretch/>
            </p:blipFill>
            <p:spPr>
              <a:xfrm>
                <a:off x="18118440" y="22492905"/>
                <a:ext cx="6589589" cy="4278548"/>
              </a:xfrm>
              <a:prstGeom prst="rect">
                <a:avLst/>
              </a:prstGeom>
              <a:ln w="25400">
                <a:solidFill>
                  <a:schemeClr val="bg1">
                    <a:lumMod val="75000"/>
                  </a:schemeClr>
                </a:solidFill>
              </a:ln>
            </p:spPr>
          </p:pic>
          <p:pic>
            <p:nvPicPr>
              <p:cNvPr id="103" name="Picture 102">
                <a:extLst>
                  <a:ext uri="{FF2B5EF4-FFF2-40B4-BE49-F238E27FC236}">
                    <a16:creationId xmlns:a16="http://schemas.microsoft.com/office/drawing/2014/main" id="{2E6112EB-B74F-0A40-9286-595A4A7128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18825" y="22889880"/>
                <a:ext cx="6588000" cy="3958134"/>
              </a:xfrm>
              <a:prstGeom prst="rect">
                <a:avLst/>
              </a:prstGeom>
            </p:spPr>
          </p:pic>
        </p:grpSp>
        <p:sp>
          <p:nvSpPr>
            <p:cNvPr id="108" name="Rectangle 107">
              <a:extLst>
                <a:ext uri="{FF2B5EF4-FFF2-40B4-BE49-F238E27FC236}">
                  <a16:creationId xmlns:a16="http://schemas.microsoft.com/office/drawing/2014/main" id="{7437722B-4AAA-9B4D-B04A-BD4E95F5B857}"/>
                </a:ext>
              </a:extLst>
            </p:cNvPr>
            <p:cNvSpPr/>
            <p:nvPr/>
          </p:nvSpPr>
          <p:spPr>
            <a:xfrm>
              <a:off x="23996650" y="22540788"/>
              <a:ext cx="339725" cy="296987"/>
            </a:xfrm>
            <a:prstGeom prst="rect">
              <a:avLst/>
            </a:prstGeom>
            <a:solidFill>
              <a:schemeClr val="bg1"/>
            </a:solidFill>
            <a:ln>
              <a:no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en-US"/>
            </a:p>
          </p:txBody>
        </p:sp>
      </p:grpSp>
      <p:pic>
        <p:nvPicPr>
          <p:cNvPr id="4" name="Picture 3">
            <a:extLst>
              <a:ext uri="{FF2B5EF4-FFF2-40B4-BE49-F238E27FC236}">
                <a16:creationId xmlns:a16="http://schemas.microsoft.com/office/drawing/2014/main" id="{BA8262FD-1580-264B-A8D1-7A10E6525CFC}"/>
              </a:ext>
            </a:extLst>
          </p:cNvPr>
          <p:cNvPicPr>
            <a:picLocks noChangeAspect="1"/>
          </p:cNvPicPr>
          <p:nvPr/>
        </p:nvPicPr>
        <p:blipFill rotWithShape="1">
          <a:blip r:embed="rId5"/>
          <a:srcRect l="7276" t="23255" r="12364" b="12465"/>
          <a:stretch/>
        </p:blipFill>
        <p:spPr>
          <a:xfrm>
            <a:off x="12148076" y="9766230"/>
            <a:ext cx="13911559" cy="7104655"/>
          </a:xfrm>
          <a:prstGeom prst="rect">
            <a:avLst/>
          </a:prstGeom>
        </p:spPr>
      </p:pic>
      <p:sp>
        <p:nvSpPr>
          <p:cNvPr id="42" name="タイトル 1">
            <a:extLst>
              <a:ext uri="{FF2B5EF4-FFF2-40B4-BE49-F238E27FC236}">
                <a16:creationId xmlns:a16="http://schemas.microsoft.com/office/drawing/2014/main" id="{ACB8F9DE-81E6-7644-8F2E-6574AB3B2615}"/>
              </a:ext>
            </a:extLst>
          </p:cNvPr>
          <p:cNvSpPr txBox="1">
            <a:spLocks/>
          </p:cNvSpPr>
          <p:nvPr/>
        </p:nvSpPr>
        <p:spPr bwMode="auto">
          <a:xfrm>
            <a:off x="657179" y="358190"/>
            <a:ext cx="25206416" cy="3223694"/>
          </a:xfrm>
          <a:prstGeom prst="rect">
            <a:avLst/>
          </a:prstGeom>
          <a:noFill/>
          <a:ln w="9525">
            <a:noFill/>
            <a:miter lim="800000"/>
            <a:headEnd/>
            <a:tailEnd/>
          </a:ln>
        </p:spPr>
        <p:txBody>
          <a:bodyPr vert="horz" wrap="square" lIns="345275" tIns="172639" rIns="345275" bIns="172639" numCol="1" anchor="ctr" anchorCtr="0" compatLnSpc="1">
            <a:prstTxWarp prst="textNoShape">
              <a:avLst/>
            </a:prstTxWarp>
          </a:bodyPr>
          <a:lstStyle>
            <a:lvl1pPr algn="ctr" rtl="0" eaLnBrk="0" fontAlgn="base" hangingPunct="0">
              <a:spcBef>
                <a:spcPct val="0"/>
              </a:spcBef>
              <a:spcAft>
                <a:spcPct val="0"/>
              </a:spcAft>
              <a:defRPr kumimoji="1" sz="10000" b="1" baseline="0">
                <a:solidFill>
                  <a:schemeClr val="bg1"/>
                </a:solidFill>
                <a:latin typeface="+mj-lt"/>
                <a:ea typeface="+mj-ea"/>
                <a:cs typeface="+mj-cs"/>
              </a:defRPr>
            </a:lvl1pPr>
            <a:lvl2pPr algn="ctr" rtl="0" eaLnBrk="0" fontAlgn="base" hangingPunct="0">
              <a:spcBef>
                <a:spcPct val="0"/>
              </a:spcBef>
              <a:spcAft>
                <a:spcPct val="0"/>
              </a:spcAft>
              <a:defRPr kumimoji="1" sz="16700">
                <a:solidFill>
                  <a:srgbClr val="000066"/>
                </a:solidFill>
                <a:latin typeface="Arial" charset="0"/>
                <a:ea typeface="ＭＳ Ｐゴシック" pitchFamily="50" charset="-128"/>
              </a:defRPr>
            </a:lvl2pPr>
            <a:lvl3pPr algn="ctr" rtl="0" eaLnBrk="0" fontAlgn="base" hangingPunct="0">
              <a:spcBef>
                <a:spcPct val="0"/>
              </a:spcBef>
              <a:spcAft>
                <a:spcPct val="0"/>
              </a:spcAft>
              <a:defRPr kumimoji="1" sz="16700">
                <a:solidFill>
                  <a:srgbClr val="000066"/>
                </a:solidFill>
                <a:latin typeface="Arial" charset="0"/>
                <a:ea typeface="ＭＳ Ｐゴシック" pitchFamily="50" charset="-128"/>
              </a:defRPr>
            </a:lvl3pPr>
            <a:lvl4pPr algn="ctr" rtl="0" eaLnBrk="0" fontAlgn="base" hangingPunct="0">
              <a:spcBef>
                <a:spcPct val="0"/>
              </a:spcBef>
              <a:spcAft>
                <a:spcPct val="0"/>
              </a:spcAft>
              <a:defRPr kumimoji="1" sz="16700">
                <a:solidFill>
                  <a:srgbClr val="000066"/>
                </a:solidFill>
                <a:latin typeface="Arial" charset="0"/>
                <a:ea typeface="ＭＳ Ｐゴシック" pitchFamily="50" charset="-128"/>
              </a:defRPr>
            </a:lvl4pPr>
            <a:lvl5pPr algn="ctr" rtl="0" eaLnBrk="0" fontAlgn="base" hangingPunct="0">
              <a:spcBef>
                <a:spcPct val="0"/>
              </a:spcBef>
              <a:spcAft>
                <a:spcPct val="0"/>
              </a:spcAft>
              <a:defRPr kumimoji="1" sz="16700">
                <a:solidFill>
                  <a:srgbClr val="000066"/>
                </a:solidFill>
                <a:latin typeface="Arial" charset="0"/>
                <a:ea typeface="ＭＳ Ｐゴシック" pitchFamily="50" charset="-128"/>
              </a:defRPr>
            </a:lvl5pPr>
            <a:lvl6pPr marL="1726378" algn="ctr" rtl="0" fontAlgn="base">
              <a:spcBef>
                <a:spcPct val="0"/>
              </a:spcBef>
              <a:spcAft>
                <a:spcPct val="0"/>
              </a:spcAft>
              <a:defRPr kumimoji="1" sz="16700">
                <a:solidFill>
                  <a:schemeClr val="tx2"/>
                </a:solidFill>
                <a:latin typeface="Arial" charset="0"/>
                <a:ea typeface="ＭＳ Ｐゴシック" pitchFamily="50" charset="-128"/>
              </a:defRPr>
            </a:lvl6pPr>
            <a:lvl7pPr marL="3452760" algn="ctr" rtl="0" fontAlgn="base">
              <a:spcBef>
                <a:spcPct val="0"/>
              </a:spcBef>
              <a:spcAft>
                <a:spcPct val="0"/>
              </a:spcAft>
              <a:defRPr kumimoji="1" sz="16700">
                <a:solidFill>
                  <a:schemeClr val="tx2"/>
                </a:solidFill>
                <a:latin typeface="Arial" charset="0"/>
                <a:ea typeface="ＭＳ Ｐゴシック" pitchFamily="50" charset="-128"/>
              </a:defRPr>
            </a:lvl7pPr>
            <a:lvl8pPr marL="5179138" algn="ctr" rtl="0" fontAlgn="base">
              <a:spcBef>
                <a:spcPct val="0"/>
              </a:spcBef>
              <a:spcAft>
                <a:spcPct val="0"/>
              </a:spcAft>
              <a:defRPr kumimoji="1" sz="16700">
                <a:solidFill>
                  <a:schemeClr val="tx2"/>
                </a:solidFill>
                <a:latin typeface="Arial" charset="0"/>
                <a:ea typeface="ＭＳ Ｐゴシック" pitchFamily="50" charset="-128"/>
              </a:defRPr>
            </a:lvl8pPr>
            <a:lvl9pPr marL="6905516" algn="ctr" rtl="0" fontAlgn="base">
              <a:spcBef>
                <a:spcPct val="0"/>
              </a:spcBef>
              <a:spcAft>
                <a:spcPct val="0"/>
              </a:spcAft>
              <a:defRPr kumimoji="1" sz="16700">
                <a:solidFill>
                  <a:schemeClr val="tx2"/>
                </a:solidFill>
                <a:latin typeface="Arial" charset="0"/>
                <a:ea typeface="ＭＳ Ｐゴシック" pitchFamily="50" charset="-128"/>
              </a:defRPr>
            </a:lvl9pPr>
          </a:lstStyle>
          <a:p>
            <a:pPr algn="l"/>
            <a:r>
              <a:rPr lang="en-US" altLang="ja-JP" sz="9600" kern="0" dirty="0">
                <a:latin typeface="Arial Narrow" panose="020B0604020202020204" pitchFamily="34" charset="0"/>
                <a:cs typeface="Arial Narrow" panose="020B0604020202020204" pitchFamily="34" charset="0"/>
              </a:rPr>
              <a:t>Literate Computing for Reproducible Infrastructure</a:t>
            </a:r>
            <a:endParaRPr lang="en-US" altLang="ja-JP" sz="8800" kern="0" dirty="0">
              <a:latin typeface="Arial Narrow" panose="020B0604020202020204" pitchFamily="34" charset="0"/>
              <a:cs typeface="Arial Narrow" panose="020B0604020202020204" pitchFamily="34" charset="0"/>
            </a:endParaRPr>
          </a:p>
          <a:p>
            <a:endParaRPr lang="ja-JP" altLang="en-US" sz="8800" kern="0" dirty="0"/>
          </a:p>
        </p:txBody>
      </p:sp>
      <p:sp>
        <p:nvSpPr>
          <p:cNvPr id="2" name="タイトル 1"/>
          <p:cNvSpPr>
            <a:spLocks noGrp="1"/>
          </p:cNvSpPr>
          <p:nvPr>
            <p:ph type="title"/>
          </p:nvPr>
        </p:nvSpPr>
        <p:spPr>
          <a:xfrm>
            <a:off x="300038" y="1925990"/>
            <a:ext cx="24924504" cy="1886691"/>
          </a:xfrm>
          <a:noFill/>
          <a:ln w="9525">
            <a:noFill/>
            <a:miter lim="800000"/>
            <a:headEnd/>
            <a:tailEnd/>
          </a:ln>
        </p:spPr>
        <p:txBody>
          <a:bodyPr vert="horz" wrap="square" lIns="345275" tIns="172639" rIns="345275" bIns="172639" numCol="1" anchor="ctr" anchorCtr="0" compatLnSpc="1">
            <a:prstTxWarp prst="textNoShape">
              <a:avLst/>
            </a:prstTxWarp>
          </a:bodyPr>
          <a:lstStyle/>
          <a:p>
            <a:pPr algn="r"/>
            <a:r>
              <a:rPr lang="en-US" altLang="ja-JP" sz="7200" i="1" dirty="0">
                <a:latin typeface="Arial Narrow" panose="020B0604020202020204" pitchFamily="34" charset="0"/>
                <a:cs typeface="Arial Narrow" panose="020B0604020202020204" pitchFamily="34" charset="0"/>
              </a:rPr>
              <a:t>Reproducibility Extensions for Jupyter Notebook</a:t>
            </a:r>
            <a:endParaRPr lang="ja-JP" altLang="en-US" sz="7200" i="1" dirty="0">
              <a:latin typeface="Arial Narrow" panose="020B0604020202020204" pitchFamily="34" charset="0"/>
              <a:cs typeface="Arial Narrow" panose="020B0604020202020204" pitchFamily="34" charset="0"/>
            </a:endParaRPr>
          </a:p>
        </p:txBody>
      </p:sp>
      <p:sp>
        <p:nvSpPr>
          <p:cNvPr id="124" name="テキスト ボックス 166"/>
          <p:cNvSpPr txBox="1">
            <a:spLocks noChangeArrowheads="1"/>
          </p:cNvSpPr>
          <p:nvPr/>
        </p:nvSpPr>
        <p:spPr bwMode="auto">
          <a:xfrm>
            <a:off x="640365" y="4091485"/>
            <a:ext cx="24891561" cy="6196405"/>
          </a:xfrm>
          <a:prstGeom prst="rect">
            <a:avLst/>
          </a:prstGeom>
          <a:noFill/>
          <a:ln>
            <a:noFill/>
            <a:headEnd/>
            <a:tailEnd/>
          </a:ln>
          <a:effectLst/>
        </p:spPr>
        <p:style>
          <a:lnRef idx="1">
            <a:schemeClr val="dk1"/>
          </a:lnRef>
          <a:fillRef idx="2">
            <a:schemeClr val="dk1"/>
          </a:fillRef>
          <a:effectRef idx="1">
            <a:schemeClr val="dk1"/>
          </a:effectRef>
          <a:fontRef idx="minor">
            <a:schemeClr val="dk1"/>
          </a:fontRef>
        </p:style>
        <p:txBody>
          <a:bodyPr wrap="square" lIns="345275" tIns="172639" rIns="345275" bIns="172639">
            <a:spAutoFit/>
          </a:bodyPr>
          <a:lstStyle/>
          <a:p>
            <a:pPr algn="just">
              <a:lnSpc>
                <a:spcPts val="5500"/>
              </a:lnSpc>
            </a:pPr>
            <a:r>
              <a:rPr lang="en-US" altLang="ja-JP" sz="4800" b="1" dirty="0">
                <a:solidFill>
                  <a:srgbClr val="266A9D"/>
                </a:solidFill>
                <a:latin typeface="Arial Narrow"/>
                <a:cs typeface="Arial Narrow"/>
              </a:rPr>
              <a:t>Literate Computing for Reproducible Infrastructure </a:t>
            </a:r>
            <a:r>
              <a:rPr lang="en-US" altLang="ja-JP" sz="4800" dirty="0">
                <a:cs typeface="Arial"/>
              </a:rPr>
              <a:t>is our project, which utilizes Jupyter Notebook in the operational engineering area. The project seeks collaborative communication leading to share and improve operational workflows of researchers, educators, engineers, and other practitioners for reproducible computing.  Jupyter Notebook enables us to describe automated operations with complementary principles, which aim to keep </a:t>
            </a:r>
            <a:r>
              <a:rPr lang="en-US" altLang="ja-JP" sz="4800" b="1" dirty="0">
                <a:solidFill>
                  <a:srgbClr val="266A9D"/>
                </a:solidFill>
                <a:latin typeface="Arial Narrow"/>
                <a:cs typeface="Arial Narrow"/>
              </a:rPr>
              <a:t>humans in the automated operational loop</a:t>
            </a:r>
            <a:r>
              <a:rPr lang="en-US" altLang="ja-JP" sz="4800" dirty="0">
                <a:cs typeface="Arial"/>
              </a:rPr>
              <a:t>. We pursue resilient, human-centered automated operations (</a:t>
            </a:r>
            <a:r>
              <a:rPr lang="ja-JP" altLang="en-US" sz="4800">
                <a:cs typeface="Arial"/>
              </a:rPr>
              <a:t>機械化</a:t>
            </a:r>
            <a:r>
              <a:rPr lang="en-US" altLang="ja-JP" sz="4800" dirty="0">
                <a:cs typeface="Arial"/>
              </a:rPr>
              <a:t>) that should not excessively rely on no-ops automation (</a:t>
            </a:r>
            <a:r>
              <a:rPr lang="ja-JP" altLang="en-US" sz="4800">
                <a:cs typeface="Arial"/>
              </a:rPr>
              <a:t>自働化</a:t>
            </a:r>
            <a:r>
              <a:rPr lang="en-US" altLang="ja-JP" sz="4800" dirty="0">
                <a:cs typeface="Arial"/>
              </a:rPr>
              <a:t>).</a:t>
            </a:r>
          </a:p>
        </p:txBody>
      </p:sp>
      <p:sp>
        <p:nvSpPr>
          <p:cNvPr id="83" name="テキスト ボックス 166"/>
          <p:cNvSpPr txBox="1">
            <a:spLocks noChangeArrowheads="1"/>
          </p:cNvSpPr>
          <p:nvPr/>
        </p:nvSpPr>
        <p:spPr bwMode="auto">
          <a:xfrm>
            <a:off x="640365" y="17340070"/>
            <a:ext cx="24877264" cy="2464614"/>
          </a:xfrm>
          <a:prstGeom prst="rect">
            <a:avLst/>
          </a:prstGeom>
          <a:noFill/>
          <a:ln>
            <a:noFill/>
            <a:headEnd/>
            <a:tailEnd/>
          </a:ln>
          <a:effectLst/>
        </p:spPr>
        <p:style>
          <a:lnRef idx="1">
            <a:schemeClr val="dk1"/>
          </a:lnRef>
          <a:fillRef idx="2">
            <a:schemeClr val="dk1"/>
          </a:fillRef>
          <a:effectRef idx="1">
            <a:schemeClr val="dk1"/>
          </a:effectRef>
          <a:fontRef idx="minor">
            <a:schemeClr val="dk1"/>
          </a:fontRef>
        </p:style>
        <p:txBody>
          <a:bodyPr wrap="square" lIns="345275" tIns="172639" rIns="345275" bIns="172639">
            <a:spAutoFit/>
          </a:bodyPr>
          <a:lstStyle/>
          <a:p>
            <a:pPr algn="just">
              <a:lnSpc>
                <a:spcPts val="5500"/>
              </a:lnSpc>
            </a:pPr>
            <a:r>
              <a:rPr lang="en-US" altLang="ja-JP" sz="4800" b="1" dirty="0">
                <a:solidFill>
                  <a:srgbClr val="266A9D"/>
                </a:solidFill>
                <a:latin typeface="Arial Narrow Bold"/>
                <a:cs typeface="Arial Narrow Bold"/>
              </a:rPr>
              <a:t>Reproducibility Extensions for Jupyter Notebook: </a:t>
            </a:r>
            <a:r>
              <a:rPr lang="en-US" altLang="ja-JP" sz="4800" dirty="0"/>
              <a:t>Originally, Notebook is designed as non-linear explorative computing tools, typically for data scientists. Thus, we have developed extensions in order to assure IT admin’s robust and traceable system operations.</a:t>
            </a:r>
          </a:p>
        </p:txBody>
      </p:sp>
      <p:sp>
        <p:nvSpPr>
          <p:cNvPr id="81" name="テキスト ボックス 166"/>
          <p:cNvSpPr txBox="1">
            <a:spLocks noChangeArrowheads="1"/>
          </p:cNvSpPr>
          <p:nvPr/>
        </p:nvSpPr>
        <p:spPr bwMode="auto">
          <a:xfrm>
            <a:off x="640365" y="10077878"/>
            <a:ext cx="11518780" cy="7401863"/>
          </a:xfrm>
          <a:prstGeom prst="rect">
            <a:avLst/>
          </a:prstGeom>
          <a:noFill/>
          <a:ln>
            <a:noFill/>
            <a:headEnd/>
            <a:tailEnd/>
          </a:ln>
          <a:effectLst/>
        </p:spPr>
        <p:style>
          <a:lnRef idx="1">
            <a:schemeClr val="dk1"/>
          </a:lnRef>
          <a:fillRef idx="2">
            <a:schemeClr val="dk1"/>
          </a:fillRef>
          <a:effectRef idx="1">
            <a:schemeClr val="dk1"/>
          </a:effectRef>
          <a:fontRef idx="minor">
            <a:schemeClr val="dk1"/>
          </a:fontRef>
        </p:style>
        <p:txBody>
          <a:bodyPr wrap="square" lIns="345275" tIns="172639" rIns="345275" bIns="172639">
            <a:spAutoFit/>
          </a:bodyPr>
          <a:lstStyle/>
          <a:p>
            <a:pPr algn="just">
              <a:lnSpc>
                <a:spcPts val="5500"/>
              </a:lnSpc>
            </a:pPr>
            <a:r>
              <a:rPr lang="en-US" altLang="ja-JP" sz="4800" dirty="0"/>
              <a:t>Notebooks are machine-reproducible, human-readable, and substitutable procedures, which improve efficiency and robustness of operations </a:t>
            </a:r>
            <a:r>
              <a:rPr lang="en-US" altLang="ja-JP" sz="4800" b="1" dirty="0">
                <a:solidFill>
                  <a:srgbClr val="266A9D"/>
                </a:solidFill>
                <a:latin typeface="Arial Narrow"/>
                <a:cs typeface="Arial Narrow"/>
              </a:rPr>
              <a:t>without pushing aside humans from black-boxed automation</a:t>
            </a:r>
            <a:r>
              <a:rPr lang="en-US" altLang="ja-JP" sz="4800" dirty="0"/>
              <a:t>. Keeping our ability to learn and grow, we can foster a resilient engineering team by encouraging sharing operational knowledge and developing skillfulness.</a:t>
            </a:r>
          </a:p>
        </p:txBody>
      </p:sp>
      <p:pic>
        <p:nvPicPr>
          <p:cNvPr id="12" name="Picture 11">
            <a:extLst>
              <a:ext uri="{FF2B5EF4-FFF2-40B4-BE49-F238E27FC236}">
                <a16:creationId xmlns:a16="http://schemas.microsoft.com/office/drawing/2014/main" id="{A061F428-A079-094D-8D31-A5909C337B8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5873" y="2409945"/>
            <a:ext cx="6350000" cy="1181100"/>
          </a:xfrm>
          <a:prstGeom prst="rect">
            <a:avLst/>
          </a:prstGeom>
        </p:spPr>
      </p:pic>
      <p:grpSp>
        <p:nvGrpSpPr>
          <p:cNvPr id="28" name="Group 27">
            <a:extLst>
              <a:ext uri="{FF2B5EF4-FFF2-40B4-BE49-F238E27FC236}">
                <a16:creationId xmlns:a16="http://schemas.microsoft.com/office/drawing/2014/main" id="{BCA5B802-BFEF-914A-BCF9-90A9717D9347}"/>
              </a:ext>
            </a:extLst>
          </p:cNvPr>
          <p:cNvGrpSpPr/>
          <p:nvPr/>
        </p:nvGrpSpPr>
        <p:grpSpPr>
          <a:xfrm>
            <a:off x="674844" y="19966419"/>
            <a:ext cx="10069355" cy="6889958"/>
            <a:chOff x="674844" y="20322019"/>
            <a:chExt cx="10069355" cy="6889958"/>
          </a:xfrm>
        </p:grpSpPr>
        <p:pic>
          <p:nvPicPr>
            <p:cNvPr id="61" name="図 3" descr="log-1b-x.gif">
              <a:extLst>
                <a:ext uri="{FF2B5EF4-FFF2-40B4-BE49-F238E27FC236}">
                  <a16:creationId xmlns:a16="http://schemas.microsoft.com/office/drawing/2014/main" id="{2F097165-C9C4-4F41-837F-52E172A988B9}"/>
                </a:ext>
              </a:extLst>
            </p:cNvPr>
            <p:cNvPicPr>
              <a:picLocks noChangeAspect="1"/>
            </p:cNvPicPr>
            <p:nvPr/>
          </p:nvPicPr>
          <p:blipFill rotWithShape="1">
            <a:blip r:embed="rId7" cstate="print">
              <a:extLst>
                <a:ext uri="{28A0092B-C50C-407E-A947-70E740481C1C}">
                  <a14:useLocalDpi xmlns:a14="http://schemas.microsoft.com/office/drawing/2010/main"/>
                </a:ext>
              </a:extLst>
            </a:blip>
            <a:srcRect t="4" b="39259"/>
            <a:stretch/>
          </p:blipFill>
          <p:spPr>
            <a:xfrm>
              <a:off x="710979" y="21217431"/>
              <a:ext cx="2604031" cy="5994546"/>
            </a:xfrm>
            <a:prstGeom prst="rect">
              <a:avLst/>
            </a:prstGeom>
            <a:ln>
              <a:solidFill>
                <a:schemeClr val="bg1">
                  <a:lumMod val="85000"/>
                </a:schemeClr>
              </a:solidFill>
            </a:ln>
          </p:spPr>
        </p:pic>
        <p:pic>
          <p:nvPicPr>
            <p:cNvPr id="62" name="図 7" descr="log-2.tiff">
              <a:extLst>
                <a:ext uri="{FF2B5EF4-FFF2-40B4-BE49-F238E27FC236}">
                  <a16:creationId xmlns:a16="http://schemas.microsoft.com/office/drawing/2014/main" id="{1BFF83A6-1D60-D146-B7A6-01038D7703F6}"/>
                </a:ext>
              </a:extLst>
            </p:cNvPr>
            <p:cNvPicPr>
              <a:picLocks noChangeAspect="1"/>
            </p:cNvPicPr>
            <p:nvPr/>
          </p:nvPicPr>
          <p:blipFill rotWithShape="1">
            <a:blip r:embed="rId8" cstate="print">
              <a:extLst>
                <a:ext uri="{28A0092B-C50C-407E-A947-70E740481C1C}">
                  <a14:useLocalDpi xmlns:a14="http://schemas.microsoft.com/office/drawing/2010/main"/>
                </a:ext>
              </a:extLst>
            </a:blip>
            <a:srcRect t="2890" r="1720" b="86"/>
            <a:stretch/>
          </p:blipFill>
          <p:spPr>
            <a:xfrm>
              <a:off x="4154218" y="22643141"/>
              <a:ext cx="6137035" cy="1819577"/>
            </a:xfrm>
            <a:prstGeom prst="rect">
              <a:avLst/>
            </a:prstGeom>
            <a:ln>
              <a:solidFill>
                <a:schemeClr val="bg1">
                  <a:lumMod val="85000"/>
                </a:schemeClr>
              </a:solidFill>
            </a:ln>
          </p:spPr>
        </p:pic>
        <p:pic>
          <p:nvPicPr>
            <p:cNvPr id="63" name="図 9" descr="log-3.tiff">
              <a:extLst>
                <a:ext uri="{FF2B5EF4-FFF2-40B4-BE49-F238E27FC236}">
                  <a16:creationId xmlns:a16="http://schemas.microsoft.com/office/drawing/2014/main" id="{1CB5AD49-4C63-644C-B819-A1D4FCDAA46B}"/>
                </a:ext>
              </a:extLst>
            </p:cNvPr>
            <p:cNvPicPr>
              <a:picLocks noChangeAspect="1"/>
            </p:cNvPicPr>
            <p:nvPr/>
          </p:nvPicPr>
          <p:blipFill rotWithShape="1">
            <a:blip r:embed="rId9" cstate="print">
              <a:extLst>
                <a:ext uri="{28A0092B-C50C-407E-A947-70E740481C1C}">
                  <a14:useLocalDpi xmlns:a14="http://schemas.microsoft.com/office/drawing/2010/main"/>
                </a:ext>
              </a:extLst>
            </a:blip>
            <a:srcRect l="433" r="1286"/>
            <a:stretch/>
          </p:blipFill>
          <p:spPr>
            <a:xfrm>
              <a:off x="4154218" y="24960840"/>
              <a:ext cx="6137035" cy="2219053"/>
            </a:xfrm>
            <a:prstGeom prst="rect">
              <a:avLst/>
            </a:prstGeom>
            <a:ln>
              <a:solidFill>
                <a:schemeClr val="bg1">
                  <a:lumMod val="85000"/>
                </a:schemeClr>
              </a:solidFill>
            </a:ln>
          </p:spPr>
        </p:pic>
        <p:sp>
          <p:nvSpPr>
            <p:cNvPr id="64" name="角丸四角形 28">
              <a:extLst>
                <a:ext uri="{FF2B5EF4-FFF2-40B4-BE49-F238E27FC236}">
                  <a16:creationId xmlns:a16="http://schemas.microsoft.com/office/drawing/2014/main" id="{399D369C-7D57-3A49-AC9F-F845C3B4DCAB}"/>
                </a:ext>
              </a:extLst>
            </p:cNvPr>
            <p:cNvSpPr/>
            <p:nvPr/>
          </p:nvSpPr>
          <p:spPr>
            <a:xfrm>
              <a:off x="5140804" y="26714591"/>
              <a:ext cx="2331773" cy="439132"/>
            </a:xfrm>
            <a:prstGeom prst="roundRect">
              <a:avLst/>
            </a:prstGeom>
            <a:ln w="28575" cmpd="sng">
              <a:solidFill>
                <a:schemeClr val="accent6"/>
              </a:solidFill>
              <a:prstDash val="sysDot"/>
              <a:tailEnd type="none"/>
            </a:ln>
          </p:spPr>
          <p:style>
            <a:lnRef idx="1">
              <a:schemeClr val="accent1"/>
            </a:lnRef>
            <a:fillRef idx="0">
              <a:schemeClr val="accent1"/>
            </a:fillRef>
            <a:effectRef idx="0">
              <a:schemeClr val="accent1"/>
            </a:effectRef>
            <a:fontRef idx="minor">
              <a:schemeClr val="tx1"/>
            </a:fontRef>
          </p:style>
          <p:txBody>
            <a:bodyPr rtlCol="0" anchor="ctr"/>
            <a:lstStyle/>
            <a:p>
              <a:endParaRPr kumimoji="1" lang="ja-JP" altLang="en-US" sz="1200">
                <a:solidFill>
                  <a:schemeClr val="tx1"/>
                </a:solidFill>
              </a:endParaRPr>
            </a:p>
          </p:txBody>
        </p:sp>
        <p:sp>
          <p:nvSpPr>
            <p:cNvPr id="66" name="角丸四角形 28">
              <a:extLst>
                <a:ext uri="{FF2B5EF4-FFF2-40B4-BE49-F238E27FC236}">
                  <a16:creationId xmlns:a16="http://schemas.microsoft.com/office/drawing/2014/main" id="{CA0FD263-8453-CA4A-A31D-ABE52F0C2C48}"/>
                </a:ext>
              </a:extLst>
            </p:cNvPr>
            <p:cNvSpPr/>
            <p:nvPr/>
          </p:nvSpPr>
          <p:spPr>
            <a:xfrm>
              <a:off x="4843750" y="26500271"/>
              <a:ext cx="279408" cy="257994"/>
            </a:xfrm>
            <a:prstGeom prst="roundRect">
              <a:avLst/>
            </a:prstGeom>
            <a:ln w="19050" cmpd="sng">
              <a:solidFill>
                <a:schemeClr val="accent5"/>
              </a:solidFill>
              <a:prstDash val="solid"/>
              <a:tailEnd type="none"/>
            </a:ln>
          </p:spPr>
          <p:style>
            <a:lnRef idx="1">
              <a:schemeClr val="accent1"/>
            </a:lnRef>
            <a:fillRef idx="0">
              <a:schemeClr val="accent1"/>
            </a:fillRef>
            <a:effectRef idx="0">
              <a:schemeClr val="accent1"/>
            </a:effectRef>
            <a:fontRef idx="minor">
              <a:schemeClr val="tx1"/>
            </a:fontRef>
          </p:style>
          <p:txBody>
            <a:bodyPr rtlCol="0" anchor="ctr"/>
            <a:lstStyle/>
            <a:p>
              <a:endParaRPr kumimoji="1" lang="ja-JP" altLang="en-US" sz="1200">
                <a:solidFill>
                  <a:schemeClr val="tx1"/>
                </a:solidFill>
              </a:endParaRPr>
            </a:p>
          </p:txBody>
        </p:sp>
        <p:sp>
          <p:nvSpPr>
            <p:cNvPr id="67" name="角丸四角形 21">
              <a:extLst>
                <a:ext uri="{FF2B5EF4-FFF2-40B4-BE49-F238E27FC236}">
                  <a16:creationId xmlns:a16="http://schemas.microsoft.com/office/drawing/2014/main" id="{BCDCD4D3-4977-3F42-9D95-EE926271D079}"/>
                </a:ext>
              </a:extLst>
            </p:cNvPr>
            <p:cNvSpPr/>
            <p:nvPr/>
          </p:nvSpPr>
          <p:spPr>
            <a:xfrm>
              <a:off x="4543527" y="21407512"/>
              <a:ext cx="6200672" cy="1000244"/>
            </a:xfrm>
            <a:prstGeom prst="roundRect">
              <a:avLst>
                <a:gd name="adj" fmla="val 8044"/>
              </a:avLst>
            </a:prstGeom>
            <a:solidFill>
              <a:schemeClr val="bg1">
                <a:alpha val="85000"/>
              </a:schemeClr>
            </a:solidFill>
            <a:ln w="57150" cmpd="sng">
              <a:solidFill>
                <a:schemeClr val="accent6"/>
              </a:solidFill>
              <a:prstDash val="sysDot"/>
            </a:ln>
          </p:spPr>
          <p:txBody>
            <a:bodyPr wrap="none" rtlCol="0">
              <a:spAutoFit/>
            </a:bodyPr>
            <a:lstStyle/>
            <a:p>
              <a:pPr defTabSz="407147" fontAlgn="auto">
                <a:spcBef>
                  <a:spcPts val="377"/>
                </a:spcBef>
                <a:spcAft>
                  <a:spcPts val="753"/>
                </a:spcAft>
              </a:pPr>
              <a:r>
                <a:rPr lang="en-US" altLang="ja-JP" sz="2800" dirty="0">
                  <a:solidFill>
                    <a:srgbClr val="008000"/>
                  </a:solidFill>
                  <a:latin typeface="Arial Rounded MT Bold" panose="020F0704030504030204" pitchFamily="34" charset="77"/>
                  <a:cs typeface="Arial" panose="020B0604020202020204" pitchFamily="34" charset="0"/>
                </a:rPr>
                <a:t>Represent “cells” under collapsed </a:t>
              </a:r>
              <a:br>
                <a:rPr lang="en-US" altLang="ja-JP" sz="2800" dirty="0">
                  <a:solidFill>
                    <a:srgbClr val="008000"/>
                  </a:solidFill>
                  <a:latin typeface="Arial Rounded MT Bold" panose="020F0704030504030204" pitchFamily="34" charset="77"/>
                  <a:cs typeface="Arial" panose="020B0604020202020204" pitchFamily="34" charset="0"/>
                </a:rPr>
              </a:br>
              <a:r>
                <a:rPr lang="en-US" altLang="ja-JP" sz="2800" dirty="0">
                  <a:solidFill>
                    <a:srgbClr val="008000"/>
                  </a:solidFill>
                  <a:latin typeface="Arial Rounded MT Bold" panose="020F0704030504030204" pitchFamily="34" charset="77"/>
                  <a:cs typeface="Arial" panose="020B0604020202020204" pitchFamily="34" charset="0"/>
                </a:rPr>
                <a:t>headings as </a:t>
              </a:r>
              <a:r>
                <a:rPr lang="en-US" altLang="ja-JP" sz="2800" dirty="0">
                  <a:solidFill>
                    <a:srgbClr val="C00000"/>
                  </a:solidFill>
                  <a:latin typeface="Arial Rounded MT Bold" panose="020F0704030504030204" pitchFamily="34" charset="77"/>
                  <a:cs typeface="Arial" panose="020B0604020202020204" pitchFamily="34" charset="0"/>
                </a:rPr>
                <a:t>“bricks”</a:t>
              </a:r>
            </a:p>
          </p:txBody>
        </p:sp>
        <p:sp>
          <p:nvSpPr>
            <p:cNvPr id="68" name="角丸四角形 21">
              <a:extLst>
                <a:ext uri="{FF2B5EF4-FFF2-40B4-BE49-F238E27FC236}">
                  <a16:creationId xmlns:a16="http://schemas.microsoft.com/office/drawing/2014/main" id="{003D680D-C12A-034C-BBFD-6364CEA25751}"/>
                </a:ext>
              </a:extLst>
            </p:cNvPr>
            <p:cNvSpPr/>
            <p:nvPr/>
          </p:nvSpPr>
          <p:spPr>
            <a:xfrm>
              <a:off x="6811165" y="24541789"/>
              <a:ext cx="3933034" cy="1451967"/>
            </a:xfrm>
            <a:prstGeom prst="roundRect">
              <a:avLst>
                <a:gd name="adj" fmla="val 8044"/>
              </a:avLst>
            </a:prstGeom>
            <a:solidFill>
              <a:schemeClr val="bg1">
                <a:alpha val="85000"/>
              </a:schemeClr>
            </a:solidFill>
            <a:ln w="57150" cmpd="sng">
              <a:solidFill>
                <a:schemeClr val="accent5"/>
              </a:solidFill>
              <a:prstDash val="sysDot"/>
            </a:ln>
          </p:spPr>
          <p:txBody>
            <a:bodyPr wrap="none" rtlCol="0">
              <a:spAutoFit/>
            </a:bodyPr>
            <a:lstStyle/>
            <a:p>
              <a:pPr defTabSz="407147" fontAlgn="auto">
                <a:spcBef>
                  <a:spcPts val="377"/>
                </a:spcBef>
                <a:spcAft>
                  <a:spcPts val="753"/>
                </a:spcAft>
              </a:pPr>
              <a:r>
                <a:rPr lang="en-US" altLang="ja-JP" sz="2800" dirty="0">
                  <a:solidFill>
                    <a:srgbClr val="008000"/>
                  </a:solidFill>
                  <a:latin typeface="Arial Rounded MT Bold" panose="020F0704030504030204" pitchFamily="34" charset="77"/>
                  <a:cs typeface="Arial" panose="020B0604020202020204" pitchFamily="34" charset="0"/>
                </a:rPr>
                <a:t>Run through “bricks” </a:t>
              </a:r>
              <a:br>
                <a:rPr lang="en-US" altLang="ja-JP" sz="2800" dirty="0">
                  <a:solidFill>
                    <a:srgbClr val="008000"/>
                  </a:solidFill>
                  <a:latin typeface="Arial Rounded MT Bold" panose="020F0704030504030204" pitchFamily="34" charset="77"/>
                  <a:cs typeface="Arial" panose="020B0604020202020204" pitchFamily="34" charset="0"/>
                </a:rPr>
              </a:br>
              <a:r>
                <a:rPr lang="en-US" altLang="ja-JP" sz="2800" dirty="0">
                  <a:solidFill>
                    <a:srgbClr val="008000"/>
                  </a:solidFill>
                  <a:latin typeface="Arial Rounded MT Bold" panose="020F0704030504030204" pitchFamily="34" charset="77"/>
                  <a:cs typeface="Arial" panose="020B0604020202020204" pitchFamily="34" charset="0"/>
                </a:rPr>
                <a:t>as a whole with the </a:t>
              </a:r>
              <a:br>
                <a:rPr lang="en-US" altLang="ja-JP" sz="2800" dirty="0">
                  <a:solidFill>
                    <a:srgbClr val="008000"/>
                  </a:solidFill>
                  <a:latin typeface="Arial Rounded MT Bold" panose="020F0704030504030204" pitchFamily="34" charset="77"/>
                  <a:cs typeface="Arial" panose="020B0604020202020204" pitchFamily="34" charset="0"/>
                </a:rPr>
              </a:br>
              <a:r>
                <a:rPr lang="en-US" altLang="ja-JP" sz="2800" dirty="0">
                  <a:solidFill>
                    <a:srgbClr val="C00000"/>
                  </a:solidFill>
                  <a:latin typeface="Arial Rounded MT Bold" panose="020F0704030504030204" pitchFamily="34" charset="77"/>
                  <a:cs typeface="Arial" panose="020B0604020202020204" pitchFamily="34" charset="0"/>
                </a:rPr>
                <a:t>“play button”</a:t>
              </a:r>
            </a:p>
          </p:txBody>
        </p:sp>
        <p:sp>
          <p:nvSpPr>
            <p:cNvPr id="69" name="Freeform 68">
              <a:extLst>
                <a:ext uri="{FF2B5EF4-FFF2-40B4-BE49-F238E27FC236}">
                  <a16:creationId xmlns:a16="http://schemas.microsoft.com/office/drawing/2014/main" id="{09021DBE-7CA1-DF49-9638-6D45C08F6B02}"/>
                </a:ext>
              </a:extLst>
            </p:cNvPr>
            <p:cNvSpPr/>
            <p:nvPr/>
          </p:nvSpPr>
          <p:spPr>
            <a:xfrm>
              <a:off x="5002289" y="25815486"/>
              <a:ext cx="3417811" cy="714802"/>
            </a:xfrm>
            <a:custGeom>
              <a:avLst/>
              <a:gdLst>
                <a:gd name="connsiteX0" fmla="*/ 1711842 w 1759048"/>
                <a:gd name="connsiteY0" fmla="*/ 0 h 1071310"/>
                <a:gd name="connsiteX1" fmla="*/ 1541721 w 1759048"/>
                <a:gd name="connsiteY1" fmla="*/ 978195 h 1071310"/>
                <a:gd name="connsiteX2" fmla="*/ 0 w 1759048"/>
                <a:gd name="connsiteY2" fmla="*/ 1031358 h 1071310"/>
                <a:gd name="connsiteX3" fmla="*/ 0 w 1759048"/>
                <a:gd name="connsiteY3" fmla="*/ 1031358 h 1071310"/>
                <a:gd name="connsiteX0" fmla="*/ 1711842 w 1717183"/>
                <a:gd name="connsiteY0" fmla="*/ 0 h 1041998"/>
                <a:gd name="connsiteX1" fmla="*/ 1063255 w 1717183"/>
                <a:gd name="connsiteY1" fmla="*/ 935665 h 1041998"/>
                <a:gd name="connsiteX2" fmla="*/ 0 w 1717183"/>
                <a:gd name="connsiteY2" fmla="*/ 1031358 h 1041998"/>
                <a:gd name="connsiteX3" fmla="*/ 0 w 1717183"/>
                <a:gd name="connsiteY3" fmla="*/ 1031358 h 1041998"/>
                <a:gd name="connsiteX0" fmla="*/ 1711842 w 1717066"/>
                <a:gd name="connsiteY0" fmla="*/ 0 h 1031358"/>
                <a:gd name="connsiteX1" fmla="*/ 1052623 w 1717066"/>
                <a:gd name="connsiteY1" fmla="*/ 871869 h 1031358"/>
                <a:gd name="connsiteX2" fmla="*/ 0 w 1717066"/>
                <a:gd name="connsiteY2" fmla="*/ 1031358 h 1031358"/>
                <a:gd name="connsiteX3" fmla="*/ 0 w 1717066"/>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983524 w 1711842"/>
                <a:gd name="connsiteY1" fmla="*/ 692761 h 1031358"/>
                <a:gd name="connsiteX2" fmla="*/ 0 w 1711842"/>
                <a:gd name="connsiteY2" fmla="*/ 1031358 h 1031358"/>
                <a:gd name="connsiteX3" fmla="*/ 0 w 1711842"/>
                <a:gd name="connsiteY3" fmla="*/ 1031358 h 1031358"/>
                <a:gd name="connsiteX0" fmla="*/ 1711842 w 1711842"/>
                <a:gd name="connsiteY0" fmla="*/ 0 h 1031358"/>
                <a:gd name="connsiteX1" fmla="*/ 983524 w 1711842"/>
                <a:gd name="connsiteY1" fmla="*/ 692761 h 1031358"/>
                <a:gd name="connsiteX2" fmla="*/ 0 w 1711842"/>
                <a:gd name="connsiteY2" fmla="*/ 1031358 h 1031358"/>
                <a:gd name="connsiteX3" fmla="*/ 0 w 1711842"/>
                <a:gd name="connsiteY3" fmla="*/ 1031358 h 1031358"/>
                <a:gd name="connsiteX0" fmla="*/ 1711842 w 1711842"/>
                <a:gd name="connsiteY0" fmla="*/ 0 h 1031358"/>
                <a:gd name="connsiteX1" fmla="*/ 983524 w 1711842"/>
                <a:gd name="connsiteY1" fmla="*/ 692761 h 1031358"/>
                <a:gd name="connsiteX2" fmla="*/ 398963 w 1711842"/>
                <a:gd name="connsiteY2" fmla="*/ 875406 h 1031358"/>
                <a:gd name="connsiteX3" fmla="*/ 0 w 1711842"/>
                <a:gd name="connsiteY3" fmla="*/ 1031358 h 1031358"/>
                <a:gd name="connsiteX4" fmla="*/ 0 w 1711842"/>
                <a:gd name="connsiteY4" fmla="*/ 1031358 h 1031358"/>
                <a:gd name="connsiteX0" fmla="*/ 1711842 w 1711842"/>
                <a:gd name="connsiteY0" fmla="*/ 0 h 1031358"/>
                <a:gd name="connsiteX1" fmla="*/ 983524 w 1711842"/>
                <a:gd name="connsiteY1" fmla="*/ 692761 h 1031358"/>
                <a:gd name="connsiteX2" fmla="*/ 313605 w 1711842"/>
                <a:gd name="connsiteY2" fmla="*/ 373901 h 1031358"/>
                <a:gd name="connsiteX3" fmla="*/ 0 w 1711842"/>
                <a:gd name="connsiteY3" fmla="*/ 1031358 h 1031358"/>
                <a:gd name="connsiteX4" fmla="*/ 0 w 1711842"/>
                <a:gd name="connsiteY4" fmla="*/ 1031358 h 1031358"/>
                <a:gd name="connsiteX0" fmla="*/ 1711842 w 1711842"/>
                <a:gd name="connsiteY0" fmla="*/ 0 h 1031358"/>
                <a:gd name="connsiteX1" fmla="*/ 983524 w 1711842"/>
                <a:gd name="connsiteY1" fmla="*/ 692761 h 1031358"/>
                <a:gd name="connsiteX2" fmla="*/ 313605 w 1711842"/>
                <a:gd name="connsiteY2" fmla="*/ 373901 h 1031358"/>
                <a:gd name="connsiteX3" fmla="*/ 0 w 1711842"/>
                <a:gd name="connsiteY3" fmla="*/ 1031358 h 1031358"/>
                <a:gd name="connsiteX4" fmla="*/ 0 w 1711842"/>
                <a:gd name="connsiteY4" fmla="*/ 1031358 h 1031358"/>
                <a:gd name="connsiteX0" fmla="*/ 1711842 w 1711842"/>
                <a:gd name="connsiteY0" fmla="*/ 0 h 1031358"/>
                <a:gd name="connsiteX1" fmla="*/ 983524 w 1711842"/>
                <a:gd name="connsiteY1" fmla="*/ 692761 h 1031358"/>
                <a:gd name="connsiteX2" fmla="*/ 350187 w 1711842"/>
                <a:gd name="connsiteY2" fmla="*/ 87328 h 1031358"/>
                <a:gd name="connsiteX3" fmla="*/ 0 w 1711842"/>
                <a:gd name="connsiteY3" fmla="*/ 1031358 h 1031358"/>
                <a:gd name="connsiteX4" fmla="*/ 0 w 1711842"/>
                <a:gd name="connsiteY4" fmla="*/ 1031358 h 1031358"/>
                <a:gd name="connsiteX0" fmla="*/ 1768747 w 1768747"/>
                <a:gd name="connsiteY0" fmla="*/ 0 h 1031606"/>
                <a:gd name="connsiteX1" fmla="*/ 1040429 w 1768747"/>
                <a:gd name="connsiteY1" fmla="*/ 692761 h 1031606"/>
                <a:gd name="connsiteX2" fmla="*/ 407092 w 1768747"/>
                <a:gd name="connsiteY2" fmla="*/ 87328 h 1031606"/>
                <a:gd name="connsiteX3" fmla="*/ 56905 w 1768747"/>
                <a:gd name="connsiteY3" fmla="*/ 1031358 h 1031606"/>
                <a:gd name="connsiteX4" fmla="*/ 0 w 1768747"/>
                <a:gd name="connsiteY4" fmla="*/ 171637 h 1031606"/>
                <a:gd name="connsiteX0" fmla="*/ 1768747 w 1768747"/>
                <a:gd name="connsiteY0" fmla="*/ 61853 h 754845"/>
                <a:gd name="connsiteX1" fmla="*/ 1040429 w 1768747"/>
                <a:gd name="connsiteY1" fmla="*/ 754614 h 754845"/>
                <a:gd name="connsiteX2" fmla="*/ 407092 w 1768747"/>
                <a:gd name="connsiteY2" fmla="*/ 149181 h 754845"/>
                <a:gd name="connsiteX3" fmla="*/ 178844 w 1768747"/>
                <a:gd name="connsiteY3" fmla="*/ 649 h 754845"/>
                <a:gd name="connsiteX4" fmla="*/ 0 w 1768747"/>
                <a:gd name="connsiteY4" fmla="*/ 233490 h 754845"/>
                <a:gd name="connsiteX0" fmla="*/ 1801264 w 1801264"/>
                <a:gd name="connsiteY0" fmla="*/ 79835 h 790736"/>
                <a:gd name="connsiteX1" fmla="*/ 1072946 w 1801264"/>
                <a:gd name="connsiteY1" fmla="*/ 772596 h 790736"/>
                <a:gd name="connsiteX2" fmla="*/ 439609 w 1801264"/>
                <a:gd name="connsiteY2" fmla="*/ 167163 h 790736"/>
                <a:gd name="connsiteX3" fmla="*/ 211361 w 1801264"/>
                <a:gd name="connsiteY3" fmla="*/ 18631 h 790736"/>
                <a:gd name="connsiteX4" fmla="*/ 0 w 1801264"/>
                <a:gd name="connsiteY4" fmla="*/ 735065 h 790736"/>
                <a:gd name="connsiteX0" fmla="*/ 1801264 w 1801264"/>
                <a:gd name="connsiteY0" fmla="*/ 79835 h 772828"/>
                <a:gd name="connsiteX1" fmla="*/ 1072946 w 1801264"/>
                <a:gd name="connsiteY1" fmla="*/ 772596 h 772828"/>
                <a:gd name="connsiteX2" fmla="*/ 439609 w 1801264"/>
                <a:gd name="connsiteY2" fmla="*/ 167163 h 772828"/>
                <a:gd name="connsiteX3" fmla="*/ 211361 w 1801264"/>
                <a:gd name="connsiteY3" fmla="*/ 18631 h 772828"/>
                <a:gd name="connsiteX4" fmla="*/ 0 w 1801264"/>
                <a:gd name="connsiteY4" fmla="*/ 735065 h 772828"/>
                <a:gd name="connsiteX0" fmla="*/ 1781570 w 1781570"/>
                <a:gd name="connsiteY0" fmla="*/ 90874 h 948590"/>
                <a:gd name="connsiteX1" fmla="*/ 1053252 w 1781570"/>
                <a:gd name="connsiteY1" fmla="*/ 783635 h 948590"/>
                <a:gd name="connsiteX2" fmla="*/ 419915 w 1781570"/>
                <a:gd name="connsiteY2" fmla="*/ 178202 h 948590"/>
                <a:gd name="connsiteX3" fmla="*/ 191667 w 1781570"/>
                <a:gd name="connsiteY3" fmla="*/ 29670 h 948590"/>
                <a:gd name="connsiteX4" fmla="*/ 0 w 1781570"/>
                <a:gd name="connsiteY4" fmla="*/ 948591 h 948590"/>
                <a:gd name="connsiteX0" fmla="*/ 1781570 w 1781570"/>
                <a:gd name="connsiteY0" fmla="*/ 0 h 857718"/>
                <a:gd name="connsiteX1" fmla="*/ 1053252 w 1781570"/>
                <a:gd name="connsiteY1" fmla="*/ 692761 h 857718"/>
                <a:gd name="connsiteX2" fmla="*/ 419915 w 1781570"/>
                <a:gd name="connsiteY2" fmla="*/ 87328 h 857718"/>
                <a:gd name="connsiteX3" fmla="*/ 221207 w 1781570"/>
                <a:gd name="connsiteY3" fmla="*/ 119586 h 857718"/>
                <a:gd name="connsiteX4" fmla="*/ 0 w 1781570"/>
                <a:gd name="connsiteY4" fmla="*/ 857717 h 857718"/>
                <a:gd name="connsiteX0" fmla="*/ 1781570 w 1781570"/>
                <a:gd name="connsiteY0" fmla="*/ 0 h 857716"/>
                <a:gd name="connsiteX1" fmla="*/ 1053252 w 1781570"/>
                <a:gd name="connsiteY1" fmla="*/ 692761 h 857716"/>
                <a:gd name="connsiteX2" fmla="*/ 592233 w 1781570"/>
                <a:gd name="connsiteY2" fmla="*/ 260887 h 857716"/>
                <a:gd name="connsiteX3" fmla="*/ 221207 w 1781570"/>
                <a:gd name="connsiteY3" fmla="*/ 119586 h 857716"/>
                <a:gd name="connsiteX4" fmla="*/ 0 w 1781570"/>
                <a:gd name="connsiteY4" fmla="*/ 857717 h 857716"/>
                <a:gd name="connsiteX0" fmla="*/ 1781570 w 1781570"/>
                <a:gd name="connsiteY0" fmla="*/ 0 h 857718"/>
                <a:gd name="connsiteX1" fmla="*/ 1053252 w 1781570"/>
                <a:gd name="connsiteY1" fmla="*/ 692761 h 857718"/>
                <a:gd name="connsiteX2" fmla="*/ 592233 w 1781570"/>
                <a:gd name="connsiteY2" fmla="*/ 260887 h 857718"/>
                <a:gd name="connsiteX3" fmla="*/ 221207 w 1781570"/>
                <a:gd name="connsiteY3" fmla="*/ 119586 h 857718"/>
                <a:gd name="connsiteX4" fmla="*/ 0 w 1781570"/>
                <a:gd name="connsiteY4" fmla="*/ 857717 h 857718"/>
                <a:gd name="connsiteX0" fmla="*/ 1781570 w 1781570"/>
                <a:gd name="connsiteY0" fmla="*/ 0 h 857716"/>
                <a:gd name="connsiteX1" fmla="*/ 1053252 w 1781570"/>
                <a:gd name="connsiteY1" fmla="*/ 692761 h 857716"/>
                <a:gd name="connsiteX2" fmla="*/ 580745 w 1781570"/>
                <a:gd name="connsiteY2" fmla="*/ 318740 h 857716"/>
                <a:gd name="connsiteX3" fmla="*/ 221207 w 1781570"/>
                <a:gd name="connsiteY3" fmla="*/ 119586 h 857716"/>
                <a:gd name="connsiteX4" fmla="*/ 0 w 1781570"/>
                <a:gd name="connsiteY4" fmla="*/ 857717 h 857716"/>
                <a:gd name="connsiteX0" fmla="*/ 1781570 w 1781570"/>
                <a:gd name="connsiteY0" fmla="*/ 0 h 857718"/>
                <a:gd name="connsiteX1" fmla="*/ 1053252 w 1781570"/>
                <a:gd name="connsiteY1" fmla="*/ 692761 h 857718"/>
                <a:gd name="connsiteX2" fmla="*/ 580745 w 1781570"/>
                <a:gd name="connsiteY2" fmla="*/ 318740 h 857718"/>
                <a:gd name="connsiteX3" fmla="*/ 221207 w 1781570"/>
                <a:gd name="connsiteY3" fmla="*/ 119586 h 857718"/>
                <a:gd name="connsiteX4" fmla="*/ 0 w 1781570"/>
                <a:gd name="connsiteY4" fmla="*/ 857717 h 857718"/>
                <a:gd name="connsiteX0" fmla="*/ 1781570 w 1781570"/>
                <a:gd name="connsiteY0" fmla="*/ 0 h 857716"/>
                <a:gd name="connsiteX1" fmla="*/ 1197671 w 1781570"/>
                <a:gd name="connsiteY1" fmla="*/ 692760 h 857716"/>
                <a:gd name="connsiteX2" fmla="*/ 580745 w 1781570"/>
                <a:gd name="connsiteY2" fmla="*/ 318740 h 857716"/>
                <a:gd name="connsiteX3" fmla="*/ 221207 w 1781570"/>
                <a:gd name="connsiteY3" fmla="*/ 119586 h 857716"/>
                <a:gd name="connsiteX4" fmla="*/ 0 w 1781570"/>
                <a:gd name="connsiteY4" fmla="*/ 857717 h 857716"/>
                <a:gd name="connsiteX0" fmla="*/ 1781570 w 1781570"/>
                <a:gd name="connsiteY0" fmla="*/ 0 h 857718"/>
                <a:gd name="connsiteX1" fmla="*/ 1197671 w 1781570"/>
                <a:gd name="connsiteY1" fmla="*/ 692760 h 857718"/>
                <a:gd name="connsiteX2" fmla="*/ 580745 w 1781570"/>
                <a:gd name="connsiteY2" fmla="*/ 318740 h 857718"/>
                <a:gd name="connsiteX3" fmla="*/ 221207 w 1781570"/>
                <a:gd name="connsiteY3" fmla="*/ 119586 h 857718"/>
                <a:gd name="connsiteX4" fmla="*/ 0 w 1781570"/>
                <a:gd name="connsiteY4" fmla="*/ 857717 h 857718"/>
                <a:gd name="connsiteX0" fmla="*/ 1781570 w 1781570"/>
                <a:gd name="connsiteY0" fmla="*/ 0 h 857716"/>
                <a:gd name="connsiteX1" fmla="*/ 1197671 w 1781570"/>
                <a:gd name="connsiteY1" fmla="*/ 692760 h 857716"/>
                <a:gd name="connsiteX2" fmla="*/ 580745 w 1781570"/>
                <a:gd name="connsiteY2" fmla="*/ 318740 h 857716"/>
                <a:gd name="connsiteX3" fmla="*/ 221207 w 1781570"/>
                <a:gd name="connsiteY3" fmla="*/ 119586 h 857716"/>
                <a:gd name="connsiteX4" fmla="*/ 0 w 1781570"/>
                <a:gd name="connsiteY4" fmla="*/ 857717 h 857716"/>
                <a:gd name="connsiteX0" fmla="*/ 1781570 w 1781570"/>
                <a:gd name="connsiteY0" fmla="*/ 0 h 857718"/>
                <a:gd name="connsiteX1" fmla="*/ 1197671 w 1781570"/>
                <a:gd name="connsiteY1" fmla="*/ 692760 h 857718"/>
                <a:gd name="connsiteX2" fmla="*/ 580745 w 1781570"/>
                <a:gd name="connsiteY2" fmla="*/ 318740 h 857718"/>
                <a:gd name="connsiteX3" fmla="*/ 221207 w 1781570"/>
                <a:gd name="connsiteY3" fmla="*/ 119586 h 857718"/>
                <a:gd name="connsiteX4" fmla="*/ 0 w 1781570"/>
                <a:gd name="connsiteY4" fmla="*/ 857717 h 857718"/>
                <a:gd name="connsiteX0" fmla="*/ 1694590 w 1694590"/>
                <a:gd name="connsiteY0" fmla="*/ 0 h 792633"/>
                <a:gd name="connsiteX1" fmla="*/ 1197671 w 1694590"/>
                <a:gd name="connsiteY1" fmla="*/ 627676 h 792633"/>
                <a:gd name="connsiteX2" fmla="*/ 580745 w 1694590"/>
                <a:gd name="connsiteY2" fmla="*/ 253656 h 792633"/>
                <a:gd name="connsiteX3" fmla="*/ 221207 w 1694590"/>
                <a:gd name="connsiteY3" fmla="*/ 54502 h 792633"/>
                <a:gd name="connsiteX4" fmla="*/ 0 w 1694590"/>
                <a:gd name="connsiteY4" fmla="*/ 792633 h 792633"/>
                <a:gd name="connsiteX0" fmla="*/ 1694590 w 1694590"/>
                <a:gd name="connsiteY0" fmla="*/ 0 h 792633"/>
                <a:gd name="connsiteX1" fmla="*/ 1197671 w 1694590"/>
                <a:gd name="connsiteY1" fmla="*/ 627676 h 792633"/>
                <a:gd name="connsiteX2" fmla="*/ 580745 w 1694590"/>
                <a:gd name="connsiteY2" fmla="*/ 253656 h 792633"/>
                <a:gd name="connsiteX3" fmla="*/ 221207 w 1694590"/>
                <a:gd name="connsiteY3" fmla="*/ 54502 h 792633"/>
                <a:gd name="connsiteX4" fmla="*/ 0 w 1694590"/>
                <a:gd name="connsiteY4" fmla="*/ 792633 h 792633"/>
                <a:gd name="connsiteX0" fmla="*/ 1694590 w 1694590"/>
                <a:gd name="connsiteY0" fmla="*/ 0 h 792633"/>
                <a:gd name="connsiteX1" fmla="*/ 1197671 w 1694590"/>
                <a:gd name="connsiteY1" fmla="*/ 627676 h 792633"/>
                <a:gd name="connsiteX2" fmla="*/ 580745 w 1694590"/>
                <a:gd name="connsiteY2" fmla="*/ 253656 h 792633"/>
                <a:gd name="connsiteX3" fmla="*/ 221207 w 1694590"/>
                <a:gd name="connsiteY3" fmla="*/ 54502 h 792633"/>
                <a:gd name="connsiteX4" fmla="*/ 0 w 1694590"/>
                <a:gd name="connsiteY4" fmla="*/ 792633 h 792633"/>
                <a:gd name="connsiteX0" fmla="*/ 1694590 w 1694590"/>
                <a:gd name="connsiteY0" fmla="*/ 0 h 792633"/>
                <a:gd name="connsiteX1" fmla="*/ 1102486 w 1694590"/>
                <a:gd name="connsiteY1" fmla="*/ 548127 h 792633"/>
                <a:gd name="connsiteX2" fmla="*/ 580745 w 1694590"/>
                <a:gd name="connsiteY2" fmla="*/ 253656 h 792633"/>
                <a:gd name="connsiteX3" fmla="*/ 221207 w 1694590"/>
                <a:gd name="connsiteY3" fmla="*/ 54502 h 792633"/>
                <a:gd name="connsiteX4" fmla="*/ 0 w 1694590"/>
                <a:gd name="connsiteY4" fmla="*/ 792633 h 792633"/>
                <a:gd name="connsiteX0" fmla="*/ 1694590 w 1694590"/>
                <a:gd name="connsiteY0" fmla="*/ 0 h 792633"/>
                <a:gd name="connsiteX1" fmla="*/ 1102486 w 1694590"/>
                <a:gd name="connsiteY1" fmla="*/ 548127 h 792633"/>
                <a:gd name="connsiteX2" fmla="*/ 580745 w 1694590"/>
                <a:gd name="connsiteY2" fmla="*/ 253656 h 792633"/>
                <a:gd name="connsiteX3" fmla="*/ 221207 w 1694590"/>
                <a:gd name="connsiteY3" fmla="*/ 54502 h 792633"/>
                <a:gd name="connsiteX4" fmla="*/ 0 w 1694590"/>
                <a:gd name="connsiteY4" fmla="*/ 792633 h 792633"/>
                <a:gd name="connsiteX0" fmla="*/ 1694590 w 1694590"/>
                <a:gd name="connsiteY0" fmla="*/ 0 h 792633"/>
                <a:gd name="connsiteX1" fmla="*/ 1102486 w 1694590"/>
                <a:gd name="connsiteY1" fmla="*/ 548127 h 792633"/>
                <a:gd name="connsiteX2" fmla="*/ 580745 w 1694590"/>
                <a:gd name="connsiteY2" fmla="*/ 253656 h 792633"/>
                <a:gd name="connsiteX3" fmla="*/ 250747 w 1694590"/>
                <a:gd name="connsiteY3" fmla="*/ 61733 h 792633"/>
                <a:gd name="connsiteX4" fmla="*/ 0 w 1694590"/>
                <a:gd name="connsiteY4" fmla="*/ 792633 h 792633"/>
                <a:gd name="connsiteX0" fmla="*/ 1694590 w 1694590"/>
                <a:gd name="connsiteY0" fmla="*/ 0 h 792633"/>
                <a:gd name="connsiteX1" fmla="*/ 1102486 w 1694590"/>
                <a:gd name="connsiteY1" fmla="*/ 548127 h 792633"/>
                <a:gd name="connsiteX2" fmla="*/ 250747 w 1694590"/>
                <a:gd name="connsiteY2" fmla="*/ 61733 h 792633"/>
                <a:gd name="connsiteX3" fmla="*/ 0 w 1694590"/>
                <a:gd name="connsiteY3" fmla="*/ 792633 h 792633"/>
                <a:gd name="connsiteX0" fmla="*/ 1694590 w 1694590"/>
                <a:gd name="connsiteY0" fmla="*/ 0 h 792633"/>
                <a:gd name="connsiteX1" fmla="*/ 1102486 w 1694590"/>
                <a:gd name="connsiteY1" fmla="*/ 548127 h 792633"/>
                <a:gd name="connsiteX2" fmla="*/ 250747 w 1694590"/>
                <a:gd name="connsiteY2" fmla="*/ 61733 h 792633"/>
                <a:gd name="connsiteX3" fmla="*/ 0 w 1694590"/>
                <a:gd name="connsiteY3" fmla="*/ 792633 h 792633"/>
                <a:gd name="connsiteX0" fmla="*/ 1694590 w 1694590"/>
                <a:gd name="connsiteY0" fmla="*/ 0 h 792633"/>
                <a:gd name="connsiteX1" fmla="*/ 1102486 w 1694590"/>
                <a:gd name="connsiteY1" fmla="*/ 548127 h 792633"/>
                <a:gd name="connsiteX2" fmla="*/ 298944 w 1694590"/>
                <a:gd name="connsiteY2" fmla="*/ 243338 h 792633"/>
                <a:gd name="connsiteX3" fmla="*/ 0 w 1694590"/>
                <a:gd name="connsiteY3" fmla="*/ 792633 h 792633"/>
                <a:gd name="connsiteX0" fmla="*/ 1694590 w 1694590"/>
                <a:gd name="connsiteY0" fmla="*/ 0 h 792633"/>
                <a:gd name="connsiteX1" fmla="*/ 1102486 w 1694590"/>
                <a:gd name="connsiteY1" fmla="*/ 548127 h 792633"/>
                <a:gd name="connsiteX2" fmla="*/ 298944 w 1694590"/>
                <a:gd name="connsiteY2" fmla="*/ 243338 h 792633"/>
                <a:gd name="connsiteX3" fmla="*/ 0 w 1694590"/>
                <a:gd name="connsiteY3" fmla="*/ 792633 h 792633"/>
                <a:gd name="connsiteX0" fmla="*/ 1694590 w 1694590"/>
                <a:gd name="connsiteY0" fmla="*/ 0 h 792633"/>
                <a:gd name="connsiteX1" fmla="*/ 1102486 w 1694590"/>
                <a:gd name="connsiteY1" fmla="*/ 548127 h 792633"/>
                <a:gd name="connsiteX2" fmla="*/ 298944 w 1694590"/>
                <a:gd name="connsiteY2" fmla="*/ 243338 h 792633"/>
                <a:gd name="connsiteX3" fmla="*/ 0 w 1694590"/>
                <a:gd name="connsiteY3" fmla="*/ 792633 h 792633"/>
              </a:gdLst>
              <a:ahLst/>
              <a:cxnLst>
                <a:cxn ang="0">
                  <a:pos x="connsiteX0" y="connsiteY0"/>
                </a:cxn>
                <a:cxn ang="0">
                  <a:pos x="connsiteX1" y="connsiteY1"/>
                </a:cxn>
                <a:cxn ang="0">
                  <a:pos x="connsiteX2" y="connsiteY2"/>
                </a:cxn>
                <a:cxn ang="0">
                  <a:pos x="connsiteX3" y="connsiteY3"/>
                </a:cxn>
              </a:cxnLst>
              <a:rect l="l" t="t" r="r" b="b"/>
              <a:pathLst>
                <a:path w="1694590" h="792633">
                  <a:moveTo>
                    <a:pt x="1694590" y="0"/>
                  </a:moveTo>
                  <a:cubicBezTo>
                    <a:pt x="1638593" y="748795"/>
                    <a:pt x="1332126" y="567216"/>
                    <a:pt x="1102486" y="548127"/>
                  </a:cubicBezTo>
                  <a:cubicBezTo>
                    <a:pt x="872846" y="529038"/>
                    <a:pt x="425729" y="219714"/>
                    <a:pt x="298944" y="243338"/>
                  </a:cubicBezTo>
                  <a:cubicBezTo>
                    <a:pt x="172159" y="266962"/>
                    <a:pt x="61637" y="319888"/>
                    <a:pt x="0" y="792633"/>
                  </a:cubicBezTo>
                </a:path>
              </a:pathLst>
            </a:custGeom>
            <a:noFill/>
            <a:ln w="38100">
              <a:solidFill>
                <a:schemeClr val="accent5"/>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0" name="Freeform 69">
              <a:extLst>
                <a:ext uri="{FF2B5EF4-FFF2-40B4-BE49-F238E27FC236}">
                  <a16:creationId xmlns:a16="http://schemas.microsoft.com/office/drawing/2014/main" id="{FCA0B45C-D534-A044-B3C9-A11B099FEE9B}"/>
                </a:ext>
              </a:extLst>
            </p:cNvPr>
            <p:cNvSpPr/>
            <p:nvPr/>
          </p:nvSpPr>
          <p:spPr>
            <a:xfrm>
              <a:off x="6392395" y="22273610"/>
              <a:ext cx="1223646" cy="4518306"/>
            </a:xfrm>
            <a:custGeom>
              <a:avLst/>
              <a:gdLst>
                <a:gd name="connsiteX0" fmla="*/ 1095154 w 1095154"/>
                <a:gd name="connsiteY0" fmla="*/ 0 h 3636335"/>
                <a:gd name="connsiteX1" fmla="*/ 776177 w 1095154"/>
                <a:gd name="connsiteY1" fmla="*/ 1924493 h 3636335"/>
                <a:gd name="connsiteX2" fmla="*/ 116958 w 1095154"/>
                <a:gd name="connsiteY2" fmla="*/ 3009014 h 3636335"/>
                <a:gd name="connsiteX3" fmla="*/ 0 w 1095154"/>
                <a:gd name="connsiteY3" fmla="*/ 3636335 h 3636335"/>
                <a:gd name="connsiteX0" fmla="*/ 1095154 w 1095154"/>
                <a:gd name="connsiteY0" fmla="*/ 0 h 3636335"/>
                <a:gd name="connsiteX1" fmla="*/ 776177 w 1095154"/>
                <a:gd name="connsiteY1" fmla="*/ 1924493 h 3636335"/>
                <a:gd name="connsiteX2" fmla="*/ 116958 w 1095154"/>
                <a:gd name="connsiteY2" fmla="*/ 3009014 h 3636335"/>
                <a:gd name="connsiteX3" fmla="*/ 0 w 1095154"/>
                <a:gd name="connsiteY3" fmla="*/ 3636335 h 3636335"/>
                <a:gd name="connsiteX0" fmla="*/ 1095154 w 1095154"/>
                <a:gd name="connsiteY0" fmla="*/ 0 h 3636335"/>
                <a:gd name="connsiteX1" fmla="*/ 776177 w 1095154"/>
                <a:gd name="connsiteY1" fmla="*/ 1924493 h 3636335"/>
                <a:gd name="connsiteX2" fmla="*/ 116958 w 1095154"/>
                <a:gd name="connsiteY2" fmla="*/ 3009014 h 3636335"/>
                <a:gd name="connsiteX3" fmla="*/ 0 w 1095154"/>
                <a:gd name="connsiteY3" fmla="*/ 3636335 h 3636335"/>
                <a:gd name="connsiteX0" fmla="*/ 1095154 w 1095154"/>
                <a:gd name="connsiteY0" fmla="*/ 0 h 3636335"/>
                <a:gd name="connsiteX1" fmla="*/ 776177 w 1095154"/>
                <a:gd name="connsiteY1" fmla="*/ 1924493 h 3636335"/>
                <a:gd name="connsiteX2" fmla="*/ 116958 w 1095154"/>
                <a:gd name="connsiteY2" fmla="*/ 3009014 h 3636335"/>
                <a:gd name="connsiteX3" fmla="*/ 0 w 1095154"/>
                <a:gd name="connsiteY3" fmla="*/ 3636335 h 3636335"/>
                <a:gd name="connsiteX0" fmla="*/ 1095154 w 1095154"/>
                <a:gd name="connsiteY0" fmla="*/ 0 h 3636335"/>
                <a:gd name="connsiteX1" fmla="*/ 361507 w 1095154"/>
                <a:gd name="connsiteY1" fmla="*/ 1711842 h 3636335"/>
                <a:gd name="connsiteX2" fmla="*/ 116958 w 1095154"/>
                <a:gd name="connsiteY2" fmla="*/ 3009014 h 3636335"/>
                <a:gd name="connsiteX3" fmla="*/ 0 w 1095154"/>
                <a:gd name="connsiteY3" fmla="*/ 3636335 h 3636335"/>
                <a:gd name="connsiteX0" fmla="*/ 1120365 w 1120365"/>
                <a:gd name="connsiteY0" fmla="*/ 0 h 3636335"/>
                <a:gd name="connsiteX1" fmla="*/ 386718 w 1120365"/>
                <a:gd name="connsiteY1" fmla="*/ 1711842 h 3636335"/>
                <a:gd name="connsiteX2" fmla="*/ 57109 w 1120365"/>
                <a:gd name="connsiteY2" fmla="*/ 2679405 h 3636335"/>
                <a:gd name="connsiteX3" fmla="*/ 25211 w 1120365"/>
                <a:gd name="connsiteY3" fmla="*/ 3636335 h 3636335"/>
                <a:gd name="connsiteX0" fmla="*/ 1161171 w 1161171"/>
                <a:gd name="connsiteY0" fmla="*/ 0 h 3636335"/>
                <a:gd name="connsiteX1" fmla="*/ 427524 w 1161171"/>
                <a:gd name="connsiteY1" fmla="*/ 1711842 h 3636335"/>
                <a:gd name="connsiteX2" fmla="*/ 97915 w 1161171"/>
                <a:gd name="connsiteY2" fmla="*/ 2679405 h 3636335"/>
                <a:gd name="connsiteX3" fmla="*/ 66017 w 1161171"/>
                <a:gd name="connsiteY3" fmla="*/ 3636335 h 3636335"/>
                <a:gd name="connsiteX0" fmla="*/ 1145194 w 1145194"/>
                <a:gd name="connsiteY0" fmla="*/ 0 h 3636335"/>
                <a:gd name="connsiteX1" fmla="*/ 411547 w 1145194"/>
                <a:gd name="connsiteY1" fmla="*/ 1711842 h 3636335"/>
                <a:gd name="connsiteX2" fmla="*/ 81938 w 1145194"/>
                <a:gd name="connsiteY2" fmla="*/ 2679405 h 3636335"/>
                <a:gd name="connsiteX3" fmla="*/ 50040 w 1145194"/>
                <a:gd name="connsiteY3" fmla="*/ 3636335 h 3636335"/>
                <a:gd name="connsiteX0" fmla="*/ 1119573 w 1119573"/>
                <a:gd name="connsiteY0" fmla="*/ 0 h 3636335"/>
                <a:gd name="connsiteX1" fmla="*/ 385926 w 1119573"/>
                <a:gd name="connsiteY1" fmla="*/ 1711842 h 3636335"/>
                <a:gd name="connsiteX2" fmla="*/ 120113 w 1119573"/>
                <a:gd name="connsiteY2" fmla="*/ 2179674 h 3636335"/>
                <a:gd name="connsiteX3" fmla="*/ 24419 w 1119573"/>
                <a:gd name="connsiteY3" fmla="*/ 3636335 h 3636335"/>
                <a:gd name="connsiteX0" fmla="*/ 1119573 w 1119573"/>
                <a:gd name="connsiteY0" fmla="*/ 0 h 3636335"/>
                <a:gd name="connsiteX1" fmla="*/ 694270 w 1119573"/>
                <a:gd name="connsiteY1" fmla="*/ 1180214 h 3636335"/>
                <a:gd name="connsiteX2" fmla="*/ 120113 w 1119573"/>
                <a:gd name="connsiteY2" fmla="*/ 2179674 h 3636335"/>
                <a:gd name="connsiteX3" fmla="*/ 24419 w 1119573"/>
                <a:gd name="connsiteY3" fmla="*/ 3636335 h 3636335"/>
                <a:gd name="connsiteX0" fmla="*/ 1119573 w 1119573"/>
                <a:gd name="connsiteY0" fmla="*/ 0 h 3636335"/>
                <a:gd name="connsiteX1" fmla="*/ 694270 w 1119573"/>
                <a:gd name="connsiteY1" fmla="*/ 1180214 h 3636335"/>
                <a:gd name="connsiteX2" fmla="*/ 120113 w 1119573"/>
                <a:gd name="connsiteY2" fmla="*/ 2179674 h 3636335"/>
                <a:gd name="connsiteX3" fmla="*/ 24419 w 1119573"/>
                <a:gd name="connsiteY3" fmla="*/ 3636335 h 3636335"/>
                <a:gd name="connsiteX0" fmla="*/ 1119573 w 1119573"/>
                <a:gd name="connsiteY0" fmla="*/ 0 h 3636335"/>
                <a:gd name="connsiteX1" fmla="*/ 694270 w 1119573"/>
                <a:gd name="connsiteY1" fmla="*/ 1180214 h 3636335"/>
                <a:gd name="connsiteX2" fmla="*/ 120113 w 1119573"/>
                <a:gd name="connsiteY2" fmla="*/ 2179674 h 3636335"/>
                <a:gd name="connsiteX3" fmla="*/ 24419 w 1119573"/>
                <a:gd name="connsiteY3" fmla="*/ 3636335 h 3636335"/>
                <a:gd name="connsiteX0" fmla="*/ 1119573 w 1119573"/>
                <a:gd name="connsiteY0" fmla="*/ 0 h 3636335"/>
                <a:gd name="connsiteX1" fmla="*/ 694270 w 1119573"/>
                <a:gd name="connsiteY1" fmla="*/ 1180214 h 3636335"/>
                <a:gd name="connsiteX2" fmla="*/ 120113 w 1119573"/>
                <a:gd name="connsiteY2" fmla="*/ 2179674 h 3636335"/>
                <a:gd name="connsiteX3" fmla="*/ 24419 w 1119573"/>
                <a:gd name="connsiteY3" fmla="*/ 3636335 h 3636335"/>
                <a:gd name="connsiteX0" fmla="*/ 1119573 w 1119573"/>
                <a:gd name="connsiteY0" fmla="*/ 0 h 3636335"/>
                <a:gd name="connsiteX1" fmla="*/ 694270 w 1119573"/>
                <a:gd name="connsiteY1" fmla="*/ 1180214 h 3636335"/>
                <a:gd name="connsiteX2" fmla="*/ 120113 w 1119573"/>
                <a:gd name="connsiteY2" fmla="*/ 2179674 h 3636335"/>
                <a:gd name="connsiteX3" fmla="*/ 24419 w 1119573"/>
                <a:gd name="connsiteY3" fmla="*/ 3636335 h 3636335"/>
                <a:gd name="connsiteX0" fmla="*/ 1095154 w 1095154"/>
                <a:gd name="connsiteY0" fmla="*/ 0 h 3636335"/>
                <a:gd name="connsiteX1" fmla="*/ 669851 w 1095154"/>
                <a:gd name="connsiteY1" fmla="*/ 1180214 h 3636335"/>
                <a:gd name="connsiteX2" fmla="*/ 95694 w 1095154"/>
                <a:gd name="connsiteY2" fmla="*/ 2179674 h 3636335"/>
                <a:gd name="connsiteX3" fmla="*/ 0 w 1095154"/>
                <a:gd name="connsiteY3" fmla="*/ 3636335 h 3636335"/>
                <a:gd name="connsiteX0" fmla="*/ 1095154 w 1095154"/>
                <a:gd name="connsiteY0" fmla="*/ 0 h 3636335"/>
                <a:gd name="connsiteX1" fmla="*/ 669851 w 1095154"/>
                <a:gd name="connsiteY1" fmla="*/ 1180214 h 3636335"/>
                <a:gd name="connsiteX2" fmla="*/ 95694 w 1095154"/>
                <a:gd name="connsiteY2" fmla="*/ 2179674 h 3636335"/>
                <a:gd name="connsiteX3" fmla="*/ 0 w 1095154"/>
                <a:gd name="connsiteY3" fmla="*/ 3636335 h 3636335"/>
                <a:gd name="connsiteX0" fmla="*/ 1095154 w 1095154"/>
                <a:gd name="connsiteY0" fmla="*/ 0 h 3636335"/>
                <a:gd name="connsiteX1" fmla="*/ 669851 w 1095154"/>
                <a:gd name="connsiteY1" fmla="*/ 1180214 h 3636335"/>
                <a:gd name="connsiteX2" fmla="*/ 211666 w 1095154"/>
                <a:gd name="connsiteY2" fmla="*/ 2201976 h 3636335"/>
                <a:gd name="connsiteX3" fmla="*/ 0 w 1095154"/>
                <a:gd name="connsiteY3" fmla="*/ 3636335 h 3636335"/>
                <a:gd name="connsiteX0" fmla="*/ 1095154 w 1095154"/>
                <a:gd name="connsiteY0" fmla="*/ 0 h 3636335"/>
                <a:gd name="connsiteX1" fmla="*/ 669851 w 1095154"/>
                <a:gd name="connsiteY1" fmla="*/ 1180214 h 3636335"/>
                <a:gd name="connsiteX2" fmla="*/ 0 w 1095154"/>
                <a:gd name="connsiteY2" fmla="*/ 3636335 h 3636335"/>
                <a:gd name="connsiteX0" fmla="*/ 1095154 w 1095154"/>
                <a:gd name="connsiteY0" fmla="*/ 0 h 3636335"/>
                <a:gd name="connsiteX1" fmla="*/ 669851 w 1095154"/>
                <a:gd name="connsiteY1" fmla="*/ 1180214 h 3636335"/>
                <a:gd name="connsiteX2" fmla="*/ 353207 w 1095154"/>
                <a:gd name="connsiteY2" fmla="*/ 2293106 h 3636335"/>
                <a:gd name="connsiteX3" fmla="*/ 0 w 1095154"/>
                <a:gd name="connsiteY3" fmla="*/ 3636335 h 3636335"/>
                <a:gd name="connsiteX0" fmla="*/ 1095154 w 1095154"/>
                <a:gd name="connsiteY0" fmla="*/ 0 h 3636335"/>
                <a:gd name="connsiteX1" fmla="*/ 669851 w 1095154"/>
                <a:gd name="connsiteY1" fmla="*/ 1180214 h 3636335"/>
                <a:gd name="connsiteX2" fmla="*/ 272919 w 1095154"/>
                <a:gd name="connsiteY2" fmla="*/ 2288645 h 3636335"/>
                <a:gd name="connsiteX3" fmla="*/ 0 w 1095154"/>
                <a:gd name="connsiteY3" fmla="*/ 3636335 h 3636335"/>
                <a:gd name="connsiteX0" fmla="*/ 1095154 w 1095154"/>
                <a:gd name="connsiteY0" fmla="*/ 0 h 3636335"/>
                <a:gd name="connsiteX1" fmla="*/ 669851 w 1095154"/>
                <a:gd name="connsiteY1" fmla="*/ 1180214 h 3636335"/>
                <a:gd name="connsiteX2" fmla="*/ 161407 w 1095154"/>
                <a:gd name="connsiteY2" fmla="*/ 2288645 h 3636335"/>
                <a:gd name="connsiteX3" fmla="*/ 0 w 1095154"/>
                <a:gd name="connsiteY3" fmla="*/ 3636335 h 3636335"/>
                <a:gd name="connsiteX0" fmla="*/ 1188824 w 1188824"/>
                <a:gd name="connsiteY0" fmla="*/ 0 h 3645256"/>
                <a:gd name="connsiteX1" fmla="*/ 763521 w 1188824"/>
                <a:gd name="connsiteY1" fmla="*/ 1180214 h 3645256"/>
                <a:gd name="connsiteX2" fmla="*/ 255077 w 1188824"/>
                <a:gd name="connsiteY2" fmla="*/ 2288645 h 3645256"/>
                <a:gd name="connsiteX3" fmla="*/ 0 w 1188824"/>
                <a:gd name="connsiteY3" fmla="*/ 3645256 h 3645256"/>
                <a:gd name="connsiteX0" fmla="*/ 1188824 w 1188824"/>
                <a:gd name="connsiteY0" fmla="*/ 0 h 3645256"/>
                <a:gd name="connsiteX1" fmla="*/ 763521 w 1188824"/>
                <a:gd name="connsiteY1" fmla="*/ 1180214 h 3645256"/>
                <a:gd name="connsiteX2" fmla="*/ 255077 w 1188824"/>
                <a:gd name="connsiteY2" fmla="*/ 2288645 h 3645256"/>
                <a:gd name="connsiteX3" fmla="*/ 0 w 1188824"/>
                <a:gd name="connsiteY3" fmla="*/ 3645256 h 3645256"/>
                <a:gd name="connsiteX0" fmla="*/ 1188824 w 1188824"/>
                <a:gd name="connsiteY0" fmla="*/ 0 h 3645256"/>
                <a:gd name="connsiteX1" fmla="*/ 255077 w 1188824"/>
                <a:gd name="connsiteY1" fmla="*/ 2288645 h 3645256"/>
                <a:gd name="connsiteX2" fmla="*/ 0 w 1188824"/>
                <a:gd name="connsiteY2" fmla="*/ 3645256 h 3645256"/>
                <a:gd name="connsiteX0" fmla="*/ 1188824 w 1188824"/>
                <a:gd name="connsiteY0" fmla="*/ 0 h 3645256"/>
                <a:gd name="connsiteX1" fmla="*/ 723428 w 1188824"/>
                <a:gd name="connsiteY1" fmla="*/ 1079852 h 3645256"/>
                <a:gd name="connsiteX2" fmla="*/ 255077 w 1188824"/>
                <a:gd name="connsiteY2" fmla="*/ 2288645 h 3645256"/>
                <a:gd name="connsiteX3" fmla="*/ 0 w 1188824"/>
                <a:gd name="connsiteY3" fmla="*/ 3645256 h 3645256"/>
                <a:gd name="connsiteX0" fmla="*/ 1188824 w 1188824"/>
                <a:gd name="connsiteY0" fmla="*/ 0 h 3645256"/>
                <a:gd name="connsiteX1" fmla="*/ 888466 w 1188824"/>
                <a:gd name="connsiteY1" fmla="*/ 1084312 h 3645256"/>
                <a:gd name="connsiteX2" fmla="*/ 255077 w 1188824"/>
                <a:gd name="connsiteY2" fmla="*/ 2288645 h 3645256"/>
                <a:gd name="connsiteX3" fmla="*/ 0 w 1188824"/>
                <a:gd name="connsiteY3" fmla="*/ 3645256 h 3645256"/>
                <a:gd name="connsiteX0" fmla="*/ 1188824 w 1188824"/>
                <a:gd name="connsiteY0" fmla="*/ 0 h 3645256"/>
                <a:gd name="connsiteX1" fmla="*/ 888466 w 1188824"/>
                <a:gd name="connsiteY1" fmla="*/ 1084312 h 3645256"/>
                <a:gd name="connsiteX2" fmla="*/ 255077 w 1188824"/>
                <a:gd name="connsiteY2" fmla="*/ 2288645 h 3645256"/>
                <a:gd name="connsiteX3" fmla="*/ 0 w 1188824"/>
                <a:gd name="connsiteY3" fmla="*/ 3645256 h 3645256"/>
                <a:gd name="connsiteX0" fmla="*/ 1188824 w 1188824"/>
                <a:gd name="connsiteY0" fmla="*/ 0 h 3645256"/>
                <a:gd name="connsiteX1" fmla="*/ 888466 w 1188824"/>
                <a:gd name="connsiteY1" fmla="*/ 1084312 h 3645256"/>
                <a:gd name="connsiteX2" fmla="*/ 255077 w 1188824"/>
                <a:gd name="connsiteY2" fmla="*/ 2288645 h 3645256"/>
                <a:gd name="connsiteX3" fmla="*/ 0 w 1188824"/>
                <a:gd name="connsiteY3" fmla="*/ 3645256 h 3645256"/>
                <a:gd name="connsiteX0" fmla="*/ 1188824 w 1188824"/>
                <a:gd name="connsiteY0" fmla="*/ 0 h 3645256"/>
                <a:gd name="connsiteX1" fmla="*/ 888466 w 1188824"/>
                <a:gd name="connsiteY1" fmla="*/ 1084312 h 3645256"/>
                <a:gd name="connsiteX2" fmla="*/ 255077 w 1188824"/>
                <a:gd name="connsiteY2" fmla="*/ 2288645 h 3645256"/>
                <a:gd name="connsiteX3" fmla="*/ 0 w 1188824"/>
                <a:gd name="connsiteY3" fmla="*/ 3645256 h 3645256"/>
                <a:gd name="connsiteX0" fmla="*/ 1196128 w 1196128"/>
                <a:gd name="connsiteY0" fmla="*/ 0 h 3563788"/>
                <a:gd name="connsiteX1" fmla="*/ 895770 w 1196128"/>
                <a:gd name="connsiteY1" fmla="*/ 1084312 h 3563788"/>
                <a:gd name="connsiteX2" fmla="*/ 262381 w 1196128"/>
                <a:gd name="connsiteY2" fmla="*/ 2288645 h 3563788"/>
                <a:gd name="connsiteX3" fmla="*/ 0 w 1196128"/>
                <a:gd name="connsiteY3" fmla="*/ 3563788 h 3563788"/>
                <a:gd name="connsiteX0" fmla="*/ 1196128 w 1196128"/>
                <a:gd name="connsiteY0" fmla="*/ 0 h 3563788"/>
                <a:gd name="connsiteX1" fmla="*/ 895770 w 1196128"/>
                <a:gd name="connsiteY1" fmla="*/ 1084312 h 3563788"/>
                <a:gd name="connsiteX2" fmla="*/ 114455 w 1196128"/>
                <a:gd name="connsiteY2" fmla="*/ 2270512 h 3563788"/>
                <a:gd name="connsiteX3" fmla="*/ 0 w 1196128"/>
                <a:gd name="connsiteY3" fmla="*/ 3563788 h 3563788"/>
                <a:gd name="connsiteX0" fmla="*/ 1196128 w 1196128"/>
                <a:gd name="connsiteY0" fmla="*/ 0 h 3563788"/>
                <a:gd name="connsiteX1" fmla="*/ 684447 w 1196128"/>
                <a:gd name="connsiteY1" fmla="*/ 1084312 h 3563788"/>
                <a:gd name="connsiteX2" fmla="*/ 114455 w 1196128"/>
                <a:gd name="connsiteY2" fmla="*/ 2270512 h 3563788"/>
                <a:gd name="connsiteX3" fmla="*/ 0 w 1196128"/>
                <a:gd name="connsiteY3" fmla="*/ 3563788 h 3563788"/>
                <a:gd name="connsiteX0" fmla="*/ 1196128 w 1196128"/>
                <a:gd name="connsiteY0" fmla="*/ 0 h 3563788"/>
                <a:gd name="connsiteX1" fmla="*/ 684447 w 1196128"/>
                <a:gd name="connsiteY1" fmla="*/ 1084312 h 3563788"/>
                <a:gd name="connsiteX2" fmla="*/ 114455 w 1196128"/>
                <a:gd name="connsiteY2" fmla="*/ 2270512 h 3563788"/>
                <a:gd name="connsiteX3" fmla="*/ 0 w 1196128"/>
                <a:gd name="connsiteY3" fmla="*/ 3563788 h 3563788"/>
                <a:gd name="connsiteX0" fmla="*/ 1196128 w 1196128"/>
                <a:gd name="connsiteY0" fmla="*/ 0 h 3563788"/>
                <a:gd name="connsiteX1" fmla="*/ 684447 w 1196128"/>
                <a:gd name="connsiteY1" fmla="*/ 1084312 h 3563788"/>
                <a:gd name="connsiteX2" fmla="*/ 0 w 1196128"/>
                <a:gd name="connsiteY2" fmla="*/ 3563788 h 3563788"/>
                <a:gd name="connsiteX0" fmla="*/ 1196128 w 1196128"/>
                <a:gd name="connsiteY0" fmla="*/ 0 h 3563788"/>
                <a:gd name="connsiteX1" fmla="*/ 684447 w 1196128"/>
                <a:gd name="connsiteY1" fmla="*/ 1084312 h 3563788"/>
                <a:gd name="connsiteX2" fmla="*/ 284107 w 1196128"/>
                <a:gd name="connsiteY2" fmla="*/ 2383301 h 3563788"/>
                <a:gd name="connsiteX3" fmla="*/ 0 w 1196128"/>
                <a:gd name="connsiteY3" fmla="*/ 3563788 h 3563788"/>
                <a:gd name="connsiteX0" fmla="*/ 1196128 w 1196128"/>
                <a:gd name="connsiteY0" fmla="*/ 0 h 3563788"/>
                <a:gd name="connsiteX1" fmla="*/ 684447 w 1196128"/>
                <a:gd name="connsiteY1" fmla="*/ 1084312 h 3563788"/>
                <a:gd name="connsiteX2" fmla="*/ 115048 w 1196128"/>
                <a:gd name="connsiteY2" fmla="*/ 2075032 h 3563788"/>
                <a:gd name="connsiteX3" fmla="*/ 0 w 1196128"/>
                <a:gd name="connsiteY3" fmla="*/ 3563788 h 3563788"/>
                <a:gd name="connsiteX0" fmla="*/ 1196128 w 1196128"/>
                <a:gd name="connsiteY0" fmla="*/ 0 h 3563788"/>
                <a:gd name="connsiteX1" fmla="*/ 753421 w 1196128"/>
                <a:gd name="connsiteY1" fmla="*/ 1084312 h 3563788"/>
                <a:gd name="connsiteX2" fmla="*/ 115048 w 1196128"/>
                <a:gd name="connsiteY2" fmla="*/ 2075032 h 3563788"/>
                <a:gd name="connsiteX3" fmla="*/ 0 w 1196128"/>
                <a:gd name="connsiteY3" fmla="*/ 3563788 h 3563788"/>
                <a:gd name="connsiteX0" fmla="*/ 1196128 w 1196128"/>
                <a:gd name="connsiteY0" fmla="*/ 0 h 3563788"/>
                <a:gd name="connsiteX1" fmla="*/ 753421 w 1196128"/>
                <a:gd name="connsiteY1" fmla="*/ 1084312 h 3563788"/>
                <a:gd name="connsiteX2" fmla="*/ 115048 w 1196128"/>
                <a:gd name="connsiteY2" fmla="*/ 2075032 h 3563788"/>
                <a:gd name="connsiteX3" fmla="*/ 0 w 1196128"/>
                <a:gd name="connsiteY3" fmla="*/ 3563788 h 3563788"/>
                <a:gd name="connsiteX0" fmla="*/ 1196128 w 1196128"/>
                <a:gd name="connsiteY0" fmla="*/ 0 h 3563788"/>
                <a:gd name="connsiteX1" fmla="*/ 753421 w 1196128"/>
                <a:gd name="connsiteY1" fmla="*/ 1084312 h 3563788"/>
                <a:gd name="connsiteX2" fmla="*/ 115048 w 1196128"/>
                <a:gd name="connsiteY2" fmla="*/ 2075032 h 3563788"/>
                <a:gd name="connsiteX3" fmla="*/ 0 w 1196128"/>
                <a:gd name="connsiteY3" fmla="*/ 3563788 h 3563788"/>
                <a:gd name="connsiteX0" fmla="*/ 1337226 w 1337226"/>
                <a:gd name="connsiteY0" fmla="*/ 0 h 3563788"/>
                <a:gd name="connsiteX1" fmla="*/ 894519 w 1337226"/>
                <a:gd name="connsiteY1" fmla="*/ 1084312 h 3563788"/>
                <a:gd name="connsiteX2" fmla="*/ 7841 w 1337226"/>
                <a:gd name="connsiteY2" fmla="*/ 1921149 h 3563788"/>
                <a:gd name="connsiteX3" fmla="*/ 141098 w 1337226"/>
                <a:gd name="connsiteY3" fmla="*/ 3563788 h 3563788"/>
                <a:gd name="connsiteX0" fmla="*/ 1365656 w 1365656"/>
                <a:gd name="connsiteY0" fmla="*/ 0 h 3563788"/>
                <a:gd name="connsiteX1" fmla="*/ 922949 w 1365656"/>
                <a:gd name="connsiteY1" fmla="*/ 1084312 h 3563788"/>
                <a:gd name="connsiteX2" fmla="*/ 36271 w 1365656"/>
                <a:gd name="connsiteY2" fmla="*/ 1921149 h 3563788"/>
                <a:gd name="connsiteX3" fmla="*/ 169528 w 1365656"/>
                <a:gd name="connsiteY3" fmla="*/ 3563788 h 3563788"/>
                <a:gd name="connsiteX0" fmla="*/ 1381150 w 1381150"/>
                <a:gd name="connsiteY0" fmla="*/ 0 h 3563788"/>
                <a:gd name="connsiteX1" fmla="*/ 938443 w 1381150"/>
                <a:gd name="connsiteY1" fmla="*/ 1084312 h 3563788"/>
                <a:gd name="connsiteX2" fmla="*/ 51765 w 1381150"/>
                <a:gd name="connsiteY2" fmla="*/ 1921149 h 3563788"/>
                <a:gd name="connsiteX3" fmla="*/ 185022 w 1381150"/>
                <a:gd name="connsiteY3" fmla="*/ 3563788 h 3563788"/>
                <a:gd name="connsiteX0" fmla="*/ 1381150 w 1381150"/>
                <a:gd name="connsiteY0" fmla="*/ 0 h 3563788"/>
                <a:gd name="connsiteX1" fmla="*/ 938443 w 1381150"/>
                <a:gd name="connsiteY1" fmla="*/ 1084312 h 3563788"/>
                <a:gd name="connsiteX2" fmla="*/ 51765 w 1381150"/>
                <a:gd name="connsiteY2" fmla="*/ 1921149 h 3563788"/>
                <a:gd name="connsiteX3" fmla="*/ 185022 w 1381150"/>
                <a:gd name="connsiteY3" fmla="*/ 3563788 h 3563788"/>
                <a:gd name="connsiteX0" fmla="*/ 1274063 w 1274063"/>
                <a:gd name="connsiteY0" fmla="*/ 0 h 3563788"/>
                <a:gd name="connsiteX1" fmla="*/ 831356 w 1274063"/>
                <a:gd name="connsiteY1" fmla="*/ 1084312 h 3563788"/>
                <a:gd name="connsiteX2" fmla="*/ 96420 w 1274063"/>
                <a:gd name="connsiteY2" fmla="*/ 1921149 h 3563788"/>
                <a:gd name="connsiteX3" fmla="*/ 77935 w 1274063"/>
                <a:gd name="connsiteY3" fmla="*/ 3563788 h 3563788"/>
                <a:gd name="connsiteX0" fmla="*/ 1307666 w 1307666"/>
                <a:gd name="connsiteY0" fmla="*/ 0 h 3563788"/>
                <a:gd name="connsiteX1" fmla="*/ 864959 w 1307666"/>
                <a:gd name="connsiteY1" fmla="*/ 1084312 h 3563788"/>
                <a:gd name="connsiteX2" fmla="*/ 130023 w 1307666"/>
                <a:gd name="connsiteY2" fmla="*/ 1921149 h 3563788"/>
                <a:gd name="connsiteX3" fmla="*/ 111538 w 1307666"/>
                <a:gd name="connsiteY3" fmla="*/ 3563788 h 3563788"/>
                <a:gd name="connsiteX0" fmla="*/ 1283102 w 1283102"/>
                <a:gd name="connsiteY0" fmla="*/ 0 h 3563788"/>
                <a:gd name="connsiteX1" fmla="*/ 1074905 w 1283102"/>
                <a:gd name="connsiteY1" fmla="*/ 1054261 h 3563788"/>
                <a:gd name="connsiteX2" fmla="*/ 105459 w 1283102"/>
                <a:gd name="connsiteY2" fmla="*/ 1921149 h 3563788"/>
                <a:gd name="connsiteX3" fmla="*/ 86974 w 1283102"/>
                <a:gd name="connsiteY3" fmla="*/ 3563788 h 3563788"/>
                <a:gd name="connsiteX0" fmla="*/ 1329123 w 1329123"/>
                <a:gd name="connsiteY0" fmla="*/ 0 h 3563788"/>
                <a:gd name="connsiteX1" fmla="*/ 1120926 w 1329123"/>
                <a:gd name="connsiteY1" fmla="*/ 1054261 h 3563788"/>
                <a:gd name="connsiteX2" fmla="*/ 151480 w 1329123"/>
                <a:gd name="connsiteY2" fmla="*/ 1921149 h 3563788"/>
                <a:gd name="connsiteX3" fmla="*/ 132995 w 1329123"/>
                <a:gd name="connsiteY3" fmla="*/ 3563788 h 3563788"/>
                <a:gd name="connsiteX0" fmla="*/ 1329123 w 1329123"/>
                <a:gd name="connsiteY0" fmla="*/ 0 h 3563788"/>
                <a:gd name="connsiteX1" fmla="*/ 1120926 w 1329123"/>
                <a:gd name="connsiteY1" fmla="*/ 1054261 h 3563788"/>
                <a:gd name="connsiteX2" fmla="*/ 151480 w 1329123"/>
                <a:gd name="connsiteY2" fmla="*/ 1921149 h 3563788"/>
                <a:gd name="connsiteX3" fmla="*/ 132995 w 1329123"/>
                <a:gd name="connsiteY3" fmla="*/ 3563788 h 3563788"/>
                <a:gd name="connsiteX0" fmla="*/ 1329123 w 1329123"/>
                <a:gd name="connsiteY0" fmla="*/ 0 h 3563788"/>
                <a:gd name="connsiteX1" fmla="*/ 1120926 w 1329123"/>
                <a:gd name="connsiteY1" fmla="*/ 1054261 h 3563788"/>
                <a:gd name="connsiteX2" fmla="*/ 151480 w 1329123"/>
                <a:gd name="connsiteY2" fmla="*/ 1921149 h 3563788"/>
                <a:gd name="connsiteX3" fmla="*/ 132995 w 1329123"/>
                <a:gd name="connsiteY3" fmla="*/ 3563788 h 3563788"/>
              </a:gdLst>
              <a:ahLst/>
              <a:cxnLst>
                <a:cxn ang="0">
                  <a:pos x="connsiteX0" y="connsiteY0"/>
                </a:cxn>
                <a:cxn ang="0">
                  <a:pos x="connsiteX1" y="connsiteY1"/>
                </a:cxn>
                <a:cxn ang="0">
                  <a:pos x="connsiteX2" y="connsiteY2"/>
                </a:cxn>
                <a:cxn ang="0">
                  <a:pos x="connsiteX3" y="connsiteY3"/>
                </a:cxn>
              </a:cxnLst>
              <a:rect l="l" t="t" r="r" b="b"/>
              <a:pathLst>
                <a:path w="1329123" h="3563788">
                  <a:moveTo>
                    <a:pt x="1329123" y="0"/>
                  </a:moveTo>
                  <a:cubicBezTo>
                    <a:pt x="1310784" y="343765"/>
                    <a:pt x="1330995" y="744087"/>
                    <a:pt x="1120926" y="1054261"/>
                  </a:cubicBezTo>
                  <a:cubicBezTo>
                    <a:pt x="910857" y="1364435"/>
                    <a:pt x="426493" y="1512912"/>
                    <a:pt x="151480" y="1921149"/>
                  </a:cubicBezTo>
                  <a:cubicBezTo>
                    <a:pt x="-123533" y="2329386"/>
                    <a:pt x="42399" y="3142135"/>
                    <a:pt x="132995" y="3563788"/>
                  </a:cubicBezTo>
                </a:path>
              </a:pathLst>
            </a:custGeom>
            <a:noFill/>
            <a:ln w="38100">
              <a:solidFill>
                <a:schemeClr val="accent6"/>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2" name="フリーフォーム 27">
              <a:extLst>
                <a:ext uri="{FF2B5EF4-FFF2-40B4-BE49-F238E27FC236}">
                  <a16:creationId xmlns:a16="http://schemas.microsoft.com/office/drawing/2014/main" id="{F897CB59-88B5-C64A-A837-5185B807416C}"/>
                </a:ext>
              </a:extLst>
            </p:cNvPr>
            <p:cNvSpPr/>
            <p:nvPr/>
          </p:nvSpPr>
          <p:spPr>
            <a:xfrm flipH="1">
              <a:off x="3345513" y="21892396"/>
              <a:ext cx="1427061" cy="5287497"/>
            </a:xfrm>
            <a:custGeom>
              <a:avLst/>
              <a:gdLst>
                <a:gd name="connsiteX0" fmla="*/ 1228822 w 1286552"/>
                <a:gd name="connsiteY0" fmla="*/ 148437 h 4461360"/>
                <a:gd name="connsiteX1" fmla="*/ 0 w 1286552"/>
                <a:gd name="connsiteY1" fmla="*/ 0 h 4461360"/>
                <a:gd name="connsiteX2" fmla="*/ 32989 w 1286552"/>
                <a:gd name="connsiteY2" fmla="*/ 4461360 h 4461360"/>
                <a:gd name="connsiteX3" fmla="*/ 1270057 w 1286552"/>
                <a:gd name="connsiteY3" fmla="*/ 3117179 h 4461360"/>
                <a:gd name="connsiteX4" fmla="*/ 1286552 w 1286552"/>
                <a:gd name="connsiteY4" fmla="*/ 3092440 h 4461360"/>
                <a:gd name="connsiteX0" fmla="*/ 1327788 w 1385518"/>
                <a:gd name="connsiteY0" fmla="*/ 0 h 4312923"/>
                <a:gd name="connsiteX1" fmla="*/ 0 w 1385518"/>
                <a:gd name="connsiteY1" fmla="*/ 214409 h 4312923"/>
                <a:gd name="connsiteX2" fmla="*/ 131955 w 1385518"/>
                <a:gd name="connsiteY2" fmla="*/ 4312923 h 4312923"/>
                <a:gd name="connsiteX3" fmla="*/ 1369023 w 1385518"/>
                <a:gd name="connsiteY3" fmla="*/ 2968742 h 4312923"/>
                <a:gd name="connsiteX4" fmla="*/ 1385518 w 1385518"/>
                <a:gd name="connsiteY4" fmla="*/ 2944003 h 4312923"/>
                <a:gd name="connsiteX0" fmla="*/ 1327788 w 1385518"/>
                <a:gd name="connsiteY0" fmla="*/ 0 h 4725248"/>
                <a:gd name="connsiteX1" fmla="*/ 0 w 1385518"/>
                <a:gd name="connsiteY1" fmla="*/ 214409 h 4725248"/>
                <a:gd name="connsiteX2" fmla="*/ 49484 w 1385518"/>
                <a:gd name="connsiteY2" fmla="*/ 4725248 h 4725248"/>
                <a:gd name="connsiteX3" fmla="*/ 1369023 w 1385518"/>
                <a:gd name="connsiteY3" fmla="*/ 2968742 h 4725248"/>
                <a:gd name="connsiteX4" fmla="*/ 1385518 w 1385518"/>
                <a:gd name="connsiteY4" fmla="*/ 2944003 h 4725248"/>
                <a:gd name="connsiteX0" fmla="*/ 1391288 w 1391288"/>
                <a:gd name="connsiteY0" fmla="*/ 854508 h 4510839"/>
                <a:gd name="connsiteX1" fmla="*/ 0 w 1391288"/>
                <a:gd name="connsiteY1" fmla="*/ 0 h 4510839"/>
                <a:gd name="connsiteX2" fmla="*/ 49484 w 1391288"/>
                <a:gd name="connsiteY2" fmla="*/ 4510839 h 4510839"/>
                <a:gd name="connsiteX3" fmla="*/ 1369023 w 1391288"/>
                <a:gd name="connsiteY3" fmla="*/ 2754333 h 4510839"/>
                <a:gd name="connsiteX4" fmla="*/ 1385518 w 1391288"/>
                <a:gd name="connsiteY4" fmla="*/ 2729594 h 4510839"/>
                <a:gd name="connsiteX0" fmla="*/ 1380704 w 1380704"/>
                <a:gd name="connsiteY0" fmla="*/ 0 h 3656331"/>
                <a:gd name="connsiteX1" fmla="*/ 0 w 1380704"/>
                <a:gd name="connsiteY1" fmla="*/ 1981826 h 3656331"/>
                <a:gd name="connsiteX2" fmla="*/ 38900 w 1380704"/>
                <a:gd name="connsiteY2" fmla="*/ 3656331 h 3656331"/>
                <a:gd name="connsiteX3" fmla="*/ 1358439 w 1380704"/>
                <a:gd name="connsiteY3" fmla="*/ 1899825 h 3656331"/>
                <a:gd name="connsiteX4" fmla="*/ 1374934 w 1380704"/>
                <a:gd name="connsiteY4" fmla="*/ 1875086 h 3656331"/>
                <a:gd name="connsiteX0" fmla="*/ 1380704 w 1380704"/>
                <a:gd name="connsiteY0" fmla="*/ 0 h 3635164"/>
                <a:gd name="connsiteX1" fmla="*/ 0 w 1380704"/>
                <a:gd name="connsiteY1" fmla="*/ 1981826 h 3635164"/>
                <a:gd name="connsiteX2" fmla="*/ 737400 w 1380704"/>
                <a:gd name="connsiteY2" fmla="*/ 3635164 h 3635164"/>
                <a:gd name="connsiteX3" fmla="*/ 1358439 w 1380704"/>
                <a:gd name="connsiteY3" fmla="*/ 1899825 h 3635164"/>
                <a:gd name="connsiteX4" fmla="*/ 1374934 w 1380704"/>
                <a:gd name="connsiteY4" fmla="*/ 1875086 h 3635164"/>
                <a:gd name="connsiteX0" fmla="*/ 671621 w 671621"/>
                <a:gd name="connsiteY0" fmla="*/ 0 h 3635164"/>
                <a:gd name="connsiteX1" fmla="*/ 0 w 671621"/>
                <a:gd name="connsiteY1" fmla="*/ 2320492 h 3635164"/>
                <a:gd name="connsiteX2" fmla="*/ 28317 w 671621"/>
                <a:gd name="connsiteY2" fmla="*/ 3635164 h 3635164"/>
                <a:gd name="connsiteX3" fmla="*/ 649356 w 671621"/>
                <a:gd name="connsiteY3" fmla="*/ 1899825 h 3635164"/>
                <a:gd name="connsiteX4" fmla="*/ 665851 w 671621"/>
                <a:gd name="connsiteY4" fmla="*/ 1875086 h 3635164"/>
                <a:gd name="connsiteX0" fmla="*/ 671621 w 671621"/>
                <a:gd name="connsiteY0" fmla="*/ 0 h 3709248"/>
                <a:gd name="connsiteX1" fmla="*/ 0 w 671621"/>
                <a:gd name="connsiteY1" fmla="*/ 2320492 h 3709248"/>
                <a:gd name="connsiteX2" fmla="*/ 134150 w 671621"/>
                <a:gd name="connsiteY2" fmla="*/ 3709248 h 3709248"/>
                <a:gd name="connsiteX3" fmla="*/ 649356 w 671621"/>
                <a:gd name="connsiteY3" fmla="*/ 1899825 h 3709248"/>
                <a:gd name="connsiteX4" fmla="*/ 665851 w 671621"/>
                <a:gd name="connsiteY4" fmla="*/ 1875086 h 3709248"/>
                <a:gd name="connsiteX0" fmla="*/ 1158454 w 1158454"/>
                <a:gd name="connsiteY0" fmla="*/ 1002675 h 4711923"/>
                <a:gd name="connsiteX1" fmla="*/ 0 w 1158454"/>
                <a:gd name="connsiteY1" fmla="*/ 0 h 4711923"/>
                <a:gd name="connsiteX2" fmla="*/ 620983 w 1158454"/>
                <a:gd name="connsiteY2" fmla="*/ 4711923 h 4711923"/>
                <a:gd name="connsiteX3" fmla="*/ 1136189 w 1158454"/>
                <a:gd name="connsiteY3" fmla="*/ 2902500 h 4711923"/>
                <a:gd name="connsiteX4" fmla="*/ 1152684 w 1158454"/>
                <a:gd name="connsiteY4" fmla="*/ 2877761 h 4711923"/>
                <a:gd name="connsiteX0" fmla="*/ 1331221 w 1331221"/>
                <a:gd name="connsiteY0" fmla="*/ 1002675 h 2902500"/>
                <a:gd name="connsiteX1" fmla="*/ 172767 w 1331221"/>
                <a:gd name="connsiteY1" fmla="*/ 0 h 2902500"/>
                <a:gd name="connsiteX2" fmla="*/ 0 w 1331221"/>
                <a:gd name="connsiteY2" fmla="*/ 1261756 h 2902500"/>
                <a:gd name="connsiteX3" fmla="*/ 1308956 w 1331221"/>
                <a:gd name="connsiteY3" fmla="*/ 2902500 h 2902500"/>
                <a:gd name="connsiteX4" fmla="*/ 1325451 w 1331221"/>
                <a:gd name="connsiteY4" fmla="*/ 2877761 h 2902500"/>
                <a:gd name="connsiteX0" fmla="*/ 2857272 w 2857272"/>
                <a:gd name="connsiteY0" fmla="*/ 1002675 h 3978705"/>
                <a:gd name="connsiteX1" fmla="*/ 1698818 w 2857272"/>
                <a:gd name="connsiteY1" fmla="*/ 0 h 3978705"/>
                <a:gd name="connsiteX2" fmla="*/ 0 w 2857272"/>
                <a:gd name="connsiteY2" fmla="*/ 3978705 h 3978705"/>
                <a:gd name="connsiteX3" fmla="*/ 2835007 w 2857272"/>
                <a:gd name="connsiteY3" fmla="*/ 2902500 h 3978705"/>
                <a:gd name="connsiteX4" fmla="*/ 2851502 w 2857272"/>
                <a:gd name="connsiteY4" fmla="*/ 2877761 h 3978705"/>
                <a:gd name="connsiteX0" fmla="*/ 2857272 w 2857272"/>
                <a:gd name="connsiteY0" fmla="*/ 0 h 2976030"/>
                <a:gd name="connsiteX1" fmla="*/ 34930 w 2857272"/>
                <a:gd name="connsiteY1" fmla="*/ 1084257 h 2976030"/>
                <a:gd name="connsiteX2" fmla="*/ 0 w 2857272"/>
                <a:gd name="connsiteY2" fmla="*/ 2976030 h 2976030"/>
                <a:gd name="connsiteX3" fmla="*/ 2835007 w 2857272"/>
                <a:gd name="connsiteY3" fmla="*/ 1899825 h 2976030"/>
                <a:gd name="connsiteX4" fmla="*/ 2851502 w 2857272"/>
                <a:gd name="connsiteY4" fmla="*/ 1875086 h 2976030"/>
                <a:gd name="connsiteX0" fmla="*/ 2857272 w 2857272"/>
                <a:gd name="connsiteY0" fmla="*/ 0 h 2976030"/>
                <a:gd name="connsiteX1" fmla="*/ 34930 w 2857272"/>
                <a:gd name="connsiteY1" fmla="*/ 1084257 h 2976030"/>
                <a:gd name="connsiteX2" fmla="*/ 0 w 2857272"/>
                <a:gd name="connsiteY2" fmla="*/ 2976030 h 2976030"/>
                <a:gd name="connsiteX3" fmla="*/ 2835007 w 2857272"/>
                <a:gd name="connsiteY3" fmla="*/ 1899825 h 2976030"/>
                <a:gd name="connsiteX0" fmla="*/ 2857272 w 2913771"/>
                <a:gd name="connsiteY0" fmla="*/ 0 h 2976030"/>
                <a:gd name="connsiteX1" fmla="*/ 34930 w 2913771"/>
                <a:gd name="connsiteY1" fmla="*/ 1084257 h 2976030"/>
                <a:gd name="connsiteX2" fmla="*/ 0 w 2913771"/>
                <a:gd name="connsiteY2" fmla="*/ 2976030 h 2976030"/>
                <a:gd name="connsiteX3" fmla="*/ 2913771 w 2913771"/>
                <a:gd name="connsiteY3" fmla="*/ 1164805 h 2976030"/>
                <a:gd name="connsiteX0" fmla="*/ 2857272 w 2913771"/>
                <a:gd name="connsiteY0" fmla="*/ 0 h 2976030"/>
                <a:gd name="connsiteX1" fmla="*/ 2279702 w 2913771"/>
                <a:gd name="connsiteY1" fmla="*/ 60480 h 2976030"/>
                <a:gd name="connsiteX2" fmla="*/ 0 w 2913771"/>
                <a:gd name="connsiteY2" fmla="*/ 2976030 h 2976030"/>
                <a:gd name="connsiteX3" fmla="*/ 2913771 w 2913771"/>
                <a:gd name="connsiteY3" fmla="*/ 1164805 h 2976030"/>
                <a:gd name="connsiteX0" fmla="*/ 577570 w 634069"/>
                <a:gd name="connsiteY0" fmla="*/ 0 h 5469848"/>
                <a:gd name="connsiteX1" fmla="*/ 0 w 634069"/>
                <a:gd name="connsiteY1" fmla="*/ 60480 h 5469848"/>
                <a:gd name="connsiteX2" fmla="*/ 171825 w 634069"/>
                <a:gd name="connsiteY2" fmla="*/ 5469848 h 5469848"/>
                <a:gd name="connsiteX3" fmla="*/ 634069 w 634069"/>
                <a:gd name="connsiteY3" fmla="*/ 1164805 h 5469848"/>
                <a:gd name="connsiteX0" fmla="*/ 587416 w 643915"/>
                <a:gd name="connsiteY0" fmla="*/ 202028 h 5671876"/>
                <a:gd name="connsiteX1" fmla="*/ 0 w 643915"/>
                <a:gd name="connsiteY1" fmla="*/ 0 h 5671876"/>
                <a:gd name="connsiteX2" fmla="*/ 181671 w 643915"/>
                <a:gd name="connsiteY2" fmla="*/ 5671876 h 5671876"/>
                <a:gd name="connsiteX3" fmla="*/ 643915 w 643915"/>
                <a:gd name="connsiteY3" fmla="*/ 1366833 h 5671876"/>
                <a:gd name="connsiteX0" fmla="*/ 587416 w 643915"/>
                <a:gd name="connsiteY0" fmla="*/ 202028 h 5396244"/>
                <a:gd name="connsiteX1" fmla="*/ 0 w 643915"/>
                <a:gd name="connsiteY1" fmla="*/ 0 h 5396244"/>
                <a:gd name="connsiteX2" fmla="*/ 33988 w 643915"/>
                <a:gd name="connsiteY2" fmla="*/ 5396244 h 5396244"/>
                <a:gd name="connsiteX3" fmla="*/ 643915 w 643915"/>
                <a:gd name="connsiteY3" fmla="*/ 1366833 h 5396244"/>
                <a:gd name="connsiteX0" fmla="*/ 651883 w 708382"/>
                <a:gd name="connsiteY0" fmla="*/ 202028 h 1576766"/>
                <a:gd name="connsiteX1" fmla="*/ 64467 w 708382"/>
                <a:gd name="connsiteY1" fmla="*/ 0 h 1576766"/>
                <a:gd name="connsiteX2" fmla="*/ 0 w 708382"/>
                <a:gd name="connsiteY2" fmla="*/ 1576766 h 1576766"/>
                <a:gd name="connsiteX3" fmla="*/ 708382 w 708382"/>
                <a:gd name="connsiteY3" fmla="*/ 1366833 h 1576766"/>
                <a:gd name="connsiteX0" fmla="*/ 1026012 w 1026012"/>
                <a:gd name="connsiteY0" fmla="*/ 0 h 1834126"/>
                <a:gd name="connsiteX1" fmla="*/ 64467 w 1026012"/>
                <a:gd name="connsiteY1" fmla="*/ 257360 h 1834126"/>
                <a:gd name="connsiteX2" fmla="*/ 0 w 1026012"/>
                <a:gd name="connsiteY2" fmla="*/ 1834126 h 1834126"/>
                <a:gd name="connsiteX3" fmla="*/ 708382 w 1026012"/>
                <a:gd name="connsiteY3" fmla="*/ 1624193 h 1834126"/>
                <a:gd name="connsiteX0" fmla="*/ 1026012 w 1026012"/>
                <a:gd name="connsiteY0" fmla="*/ 0 h 5469922"/>
                <a:gd name="connsiteX1" fmla="*/ 64467 w 1026012"/>
                <a:gd name="connsiteY1" fmla="*/ 257360 h 5469922"/>
                <a:gd name="connsiteX2" fmla="*/ 0 w 1026012"/>
                <a:gd name="connsiteY2" fmla="*/ 1834126 h 5469922"/>
                <a:gd name="connsiteX3" fmla="*/ 1003747 w 1026012"/>
                <a:gd name="connsiteY3" fmla="*/ 5469922 h 5469922"/>
                <a:gd name="connsiteX0" fmla="*/ 976784 w 1003747"/>
                <a:gd name="connsiteY0" fmla="*/ 0 h 5522423"/>
                <a:gd name="connsiteX1" fmla="*/ 64467 w 1003747"/>
                <a:gd name="connsiteY1" fmla="*/ 309861 h 5522423"/>
                <a:gd name="connsiteX2" fmla="*/ 0 w 1003747"/>
                <a:gd name="connsiteY2" fmla="*/ 1886627 h 5522423"/>
                <a:gd name="connsiteX3" fmla="*/ 1003747 w 1003747"/>
                <a:gd name="connsiteY3" fmla="*/ 5522423 h 5522423"/>
                <a:gd name="connsiteX0" fmla="*/ 912317 w 939280"/>
                <a:gd name="connsiteY0" fmla="*/ 0 h 5522423"/>
                <a:gd name="connsiteX1" fmla="*/ 0 w 939280"/>
                <a:gd name="connsiteY1" fmla="*/ 309861 h 5522423"/>
                <a:gd name="connsiteX2" fmla="*/ 33988 w 939280"/>
                <a:gd name="connsiteY2" fmla="*/ 1702873 h 5522423"/>
                <a:gd name="connsiteX3" fmla="*/ 939280 w 939280"/>
                <a:gd name="connsiteY3" fmla="*/ 5522423 h 5522423"/>
                <a:gd name="connsiteX0" fmla="*/ 912317 w 939280"/>
                <a:gd name="connsiteY0" fmla="*/ 0 h 5522423"/>
                <a:gd name="connsiteX1" fmla="*/ 0 w 939280"/>
                <a:gd name="connsiteY1" fmla="*/ 309861 h 5522423"/>
                <a:gd name="connsiteX2" fmla="*/ 58926 w 939280"/>
                <a:gd name="connsiteY2" fmla="*/ 2822320 h 5522423"/>
                <a:gd name="connsiteX3" fmla="*/ 939280 w 939280"/>
                <a:gd name="connsiteY3" fmla="*/ 5522423 h 5522423"/>
                <a:gd name="connsiteX0" fmla="*/ 854128 w 881091"/>
                <a:gd name="connsiteY0" fmla="*/ 0 h 5522423"/>
                <a:gd name="connsiteX1" fmla="*/ 0 w 881091"/>
                <a:gd name="connsiteY1" fmla="*/ 1285221 h 5522423"/>
                <a:gd name="connsiteX2" fmla="*/ 737 w 881091"/>
                <a:gd name="connsiteY2" fmla="*/ 2822320 h 5522423"/>
                <a:gd name="connsiteX3" fmla="*/ 881091 w 881091"/>
                <a:gd name="connsiteY3" fmla="*/ 5522423 h 5522423"/>
                <a:gd name="connsiteX0" fmla="*/ 854128 w 854128"/>
                <a:gd name="connsiteY0" fmla="*/ 0 h 3321696"/>
                <a:gd name="connsiteX1" fmla="*/ 0 w 854128"/>
                <a:gd name="connsiteY1" fmla="*/ 1285221 h 3321696"/>
                <a:gd name="connsiteX2" fmla="*/ 737 w 854128"/>
                <a:gd name="connsiteY2" fmla="*/ 2822320 h 3321696"/>
                <a:gd name="connsiteX3" fmla="*/ 812127 w 854128"/>
                <a:gd name="connsiteY3" fmla="*/ 3321696 h 3321696"/>
                <a:gd name="connsiteX0" fmla="*/ 854128 w 854128"/>
                <a:gd name="connsiteY0" fmla="*/ 0 h 3390657"/>
                <a:gd name="connsiteX1" fmla="*/ 0 w 854128"/>
                <a:gd name="connsiteY1" fmla="*/ 1285221 h 3390657"/>
                <a:gd name="connsiteX2" fmla="*/ 737 w 854128"/>
                <a:gd name="connsiteY2" fmla="*/ 2822320 h 3390657"/>
                <a:gd name="connsiteX3" fmla="*/ 812127 w 854128"/>
                <a:gd name="connsiteY3" fmla="*/ 3321696 h 3390657"/>
                <a:gd name="connsiteX0" fmla="*/ 854128 w 854128"/>
                <a:gd name="connsiteY0" fmla="*/ 0 h 3321696"/>
                <a:gd name="connsiteX1" fmla="*/ 0 w 854128"/>
                <a:gd name="connsiteY1" fmla="*/ 1285221 h 3321696"/>
                <a:gd name="connsiteX2" fmla="*/ 737 w 854128"/>
                <a:gd name="connsiteY2" fmla="*/ 2822320 h 3321696"/>
                <a:gd name="connsiteX3" fmla="*/ 812127 w 854128"/>
                <a:gd name="connsiteY3" fmla="*/ 3321696 h 3321696"/>
                <a:gd name="connsiteX0" fmla="*/ 854128 w 854128"/>
                <a:gd name="connsiteY0" fmla="*/ 0 h 3321696"/>
                <a:gd name="connsiteX1" fmla="*/ 0 w 854128"/>
                <a:gd name="connsiteY1" fmla="*/ 1285221 h 3321696"/>
                <a:gd name="connsiteX2" fmla="*/ 737 w 854128"/>
                <a:gd name="connsiteY2" fmla="*/ 2822320 h 3321696"/>
                <a:gd name="connsiteX3" fmla="*/ 812127 w 854128"/>
                <a:gd name="connsiteY3" fmla="*/ 3321696 h 3321696"/>
                <a:gd name="connsiteX0" fmla="*/ 854128 w 926780"/>
                <a:gd name="connsiteY0" fmla="*/ 0 h 5292032"/>
                <a:gd name="connsiteX1" fmla="*/ 0 w 926780"/>
                <a:gd name="connsiteY1" fmla="*/ 1285221 h 5292032"/>
                <a:gd name="connsiteX2" fmla="*/ 737 w 926780"/>
                <a:gd name="connsiteY2" fmla="*/ 2822320 h 5292032"/>
                <a:gd name="connsiteX3" fmla="*/ 926780 w 926780"/>
                <a:gd name="connsiteY3" fmla="*/ 5292032 h 5292032"/>
                <a:gd name="connsiteX0" fmla="*/ 854128 w 926780"/>
                <a:gd name="connsiteY0" fmla="*/ 0 h 5292032"/>
                <a:gd name="connsiteX1" fmla="*/ 0 w 926780"/>
                <a:gd name="connsiteY1" fmla="*/ 1285221 h 5292032"/>
                <a:gd name="connsiteX2" fmla="*/ 737 w 926780"/>
                <a:gd name="connsiteY2" fmla="*/ 2822320 h 5292032"/>
                <a:gd name="connsiteX3" fmla="*/ 926780 w 926780"/>
                <a:gd name="connsiteY3" fmla="*/ 5292032 h 5292032"/>
                <a:gd name="connsiteX0" fmla="*/ 854128 w 863084"/>
                <a:gd name="connsiteY0" fmla="*/ 0 h 5309018"/>
                <a:gd name="connsiteX1" fmla="*/ 0 w 863084"/>
                <a:gd name="connsiteY1" fmla="*/ 1285221 h 5309018"/>
                <a:gd name="connsiteX2" fmla="*/ 737 w 863084"/>
                <a:gd name="connsiteY2" fmla="*/ 2822320 h 5309018"/>
                <a:gd name="connsiteX3" fmla="*/ 863084 w 863084"/>
                <a:gd name="connsiteY3" fmla="*/ 5309018 h 5309018"/>
                <a:gd name="connsiteX0" fmla="*/ 854128 w 863084"/>
                <a:gd name="connsiteY0" fmla="*/ 0 h 5309018"/>
                <a:gd name="connsiteX1" fmla="*/ 0 w 863084"/>
                <a:gd name="connsiteY1" fmla="*/ 1285221 h 5309018"/>
                <a:gd name="connsiteX2" fmla="*/ 737 w 863084"/>
                <a:gd name="connsiteY2" fmla="*/ 2822320 h 5309018"/>
                <a:gd name="connsiteX3" fmla="*/ 863084 w 863084"/>
                <a:gd name="connsiteY3" fmla="*/ 5309018 h 5309018"/>
                <a:gd name="connsiteX0" fmla="*/ 854128 w 863084"/>
                <a:gd name="connsiteY0" fmla="*/ 0 h 4714520"/>
                <a:gd name="connsiteX1" fmla="*/ 0 w 863084"/>
                <a:gd name="connsiteY1" fmla="*/ 690723 h 4714520"/>
                <a:gd name="connsiteX2" fmla="*/ 737 w 863084"/>
                <a:gd name="connsiteY2" fmla="*/ 2227822 h 4714520"/>
                <a:gd name="connsiteX3" fmla="*/ 863084 w 863084"/>
                <a:gd name="connsiteY3" fmla="*/ 4714520 h 4714520"/>
                <a:gd name="connsiteX0" fmla="*/ 854128 w 863084"/>
                <a:gd name="connsiteY0" fmla="*/ 0 h 4714520"/>
                <a:gd name="connsiteX1" fmla="*/ 0 w 863084"/>
                <a:gd name="connsiteY1" fmla="*/ 1726848 h 4714520"/>
                <a:gd name="connsiteX2" fmla="*/ 737 w 863084"/>
                <a:gd name="connsiteY2" fmla="*/ 2227822 h 4714520"/>
                <a:gd name="connsiteX3" fmla="*/ 863084 w 863084"/>
                <a:gd name="connsiteY3" fmla="*/ 4714520 h 4714520"/>
                <a:gd name="connsiteX0" fmla="*/ 854128 w 863084"/>
                <a:gd name="connsiteY0" fmla="*/ 0 h 4714520"/>
                <a:gd name="connsiteX1" fmla="*/ 0 w 863084"/>
                <a:gd name="connsiteY1" fmla="*/ 1726848 h 4714520"/>
                <a:gd name="connsiteX2" fmla="*/ 737 w 863084"/>
                <a:gd name="connsiteY2" fmla="*/ 2227822 h 4714520"/>
                <a:gd name="connsiteX3" fmla="*/ 863084 w 863084"/>
                <a:gd name="connsiteY3" fmla="*/ 4714520 h 4714520"/>
                <a:gd name="connsiteX0" fmla="*/ 930564 w 939520"/>
                <a:gd name="connsiteY0" fmla="*/ 0 h 4714520"/>
                <a:gd name="connsiteX1" fmla="*/ 0 w 939520"/>
                <a:gd name="connsiteY1" fmla="*/ 1862734 h 4714520"/>
                <a:gd name="connsiteX2" fmla="*/ 77173 w 939520"/>
                <a:gd name="connsiteY2" fmla="*/ 2227822 h 4714520"/>
                <a:gd name="connsiteX3" fmla="*/ 939520 w 939520"/>
                <a:gd name="connsiteY3" fmla="*/ 4714520 h 4714520"/>
                <a:gd name="connsiteX0" fmla="*/ 930564 w 939520"/>
                <a:gd name="connsiteY0" fmla="*/ 0 h 4714520"/>
                <a:gd name="connsiteX1" fmla="*/ 0 w 939520"/>
                <a:gd name="connsiteY1" fmla="*/ 1862734 h 4714520"/>
                <a:gd name="connsiteX2" fmla="*/ 77173 w 939520"/>
                <a:gd name="connsiteY2" fmla="*/ 2227822 h 4714520"/>
                <a:gd name="connsiteX3" fmla="*/ 939520 w 939520"/>
                <a:gd name="connsiteY3" fmla="*/ 4714520 h 4714520"/>
                <a:gd name="connsiteX0" fmla="*/ 930564 w 939520"/>
                <a:gd name="connsiteY0" fmla="*/ 0 h 4714520"/>
                <a:gd name="connsiteX1" fmla="*/ 0 w 939520"/>
                <a:gd name="connsiteY1" fmla="*/ 1862734 h 4714520"/>
                <a:gd name="connsiteX2" fmla="*/ 77173 w 939520"/>
                <a:gd name="connsiteY2" fmla="*/ 2227822 h 4714520"/>
                <a:gd name="connsiteX3" fmla="*/ 939520 w 939520"/>
                <a:gd name="connsiteY3" fmla="*/ 4714520 h 4714520"/>
                <a:gd name="connsiteX0" fmla="*/ 942569 w 951525"/>
                <a:gd name="connsiteY0" fmla="*/ 0 h 4714520"/>
                <a:gd name="connsiteX1" fmla="*/ 12005 w 951525"/>
                <a:gd name="connsiteY1" fmla="*/ 1862734 h 4714520"/>
                <a:gd name="connsiteX2" fmla="*/ 3 w 951525"/>
                <a:gd name="connsiteY2" fmla="*/ 2312750 h 4714520"/>
                <a:gd name="connsiteX3" fmla="*/ 951525 w 951525"/>
                <a:gd name="connsiteY3" fmla="*/ 4714520 h 4714520"/>
                <a:gd name="connsiteX0" fmla="*/ 945358 w 954314"/>
                <a:gd name="connsiteY0" fmla="*/ 0 h 4714520"/>
                <a:gd name="connsiteX1" fmla="*/ 0 w 954314"/>
                <a:gd name="connsiteY1" fmla="*/ 1908761 h 4714520"/>
                <a:gd name="connsiteX2" fmla="*/ 2792 w 954314"/>
                <a:gd name="connsiteY2" fmla="*/ 2312750 h 4714520"/>
                <a:gd name="connsiteX3" fmla="*/ 954314 w 954314"/>
                <a:gd name="connsiteY3" fmla="*/ 4714520 h 4714520"/>
                <a:gd name="connsiteX0" fmla="*/ 945358 w 954314"/>
                <a:gd name="connsiteY0" fmla="*/ 0 h 4714520"/>
                <a:gd name="connsiteX1" fmla="*/ 0 w 954314"/>
                <a:gd name="connsiteY1" fmla="*/ 1961362 h 4714520"/>
                <a:gd name="connsiteX2" fmla="*/ 2792 w 954314"/>
                <a:gd name="connsiteY2" fmla="*/ 2312750 h 4714520"/>
                <a:gd name="connsiteX3" fmla="*/ 954314 w 954314"/>
                <a:gd name="connsiteY3" fmla="*/ 4714520 h 4714520"/>
              </a:gdLst>
              <a:ahLst/>
              <a:cxnLst>
                <a:cxn ang="0">
                  <a:pos x="connsiteX0" y="connsiteY0"/>
                </a:cxn>
                <a:cxn ang="0">
                  <a:pos x="connsiteX1" y="connsiteY1"/>
                </a:cxn>
                <a:cxn ang="0">
                  <a:pos x="connsiteX2" y="connsiteY2"/>
                </a:cxn>
                <a:cxn ang="0">
                  <a:pos x="connsiteX3" y="connsiteY3"/>
                </a:cxn>
              </a:cxnLst>
              <a:rect l="l" t="t" r="r" b="b"/>
              <a:pathLst>
                <a:path w="954314" h="4714520">
                  <a:moveTo>
                    <a:pt x="945358" y="0"/>
                  </a:moveTo>
                  <a:cubicBezTo>
                    <a:pt x="749824" y="609587"/>
                    <a:pt x="463059" y="1453688"/>
                    <a:pt x="0" y="1961362"/>
                  </a:cubicBezTo>
                  <a:cubicBezTo>
                    <a:pt x="246" y="2473728"/>
                    <a:pt x="2546" y="1800384"/>
                    <a:pt x="2792" y="2312750"/>
                  </a:cubicBezTo>
                  <a:cubicBezTo>
                    <a:pt x="299958" y="2500895"/>
                    <a:pt x="743926" y="3954100"/>
                    <a:pt x="954314" y="4714520"/>
                  </a:cubicBezTo>
                </a:path>
              </a:pathLst>
            </a:custGeom>
            <a:solidFill>
              <a:srgbClr val="FFFFCC">
                <a:alpha val="50000"/>
              </a:srgbClr>
            </a:solidFill>
            <a:ln w="12700" cmpd="sng">
              <a:solidFill>
                <a:schemeClr val="accent5">
                  <a:lumMod val="20000"/>
                  <a:lumOff val="8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ja-JP" altLang="en-US" dirty="0"/>
            </a:p>
          </p:txBody>
        </p:sp>
        <p:sp>
          <p:nvSpPr>
            <p:cNvPr id="73" name="角丸四角形 11">
              <a:extLst>
                <a:ext uri="{FF2B5EF4-FFF2-40B4-BE49-F238E27FC236}">
                  <a16:creationId xmlns:a16="http://schemas.microsoft.com/office/drawing/2014/main" id="{FCCCDCAC-55E9-DC44-A3DE-9662AD71F5FD}"/>
                </a:ext>
              </a:extLst>
            </p:cNvPr>
            <p:cNvSpPr/>
            <p:nvPr/>
          </p:nvSpPr>
          <p:spPr>
            <a:xfrm>
              <a:off x="4766971" y="24093986"/>
              <a:ext cx="801025" cy="379649"/>
            </a:xfrm>
            <a:prstGeom prst="roundRect">
              <a:avLst/>
            </a:prstGeom>
            <a:ln w="28575" cmpd="sng">
              <a:solidFill>
                <a:schemeClr val="accent6"/>
              </a:solidFill>
              <a:prstDash val="sysDot"/>
              <a:tailEnd type="none"/>
            </a:ln>
          </p:spPr>
          <p:style>
            <a:lnRef idx="1">
              <a:schemeClr val="accent1"/>
            </a:lnRef>
            <a:fillRef idx="0">
              <a:schemeClr val="accent1"/>
            </a:fillRef>
            <a:effectRef idx="0">
              <a:schemeClr val="accent1"/>
            </a:effectRef>
            <a:fontRef idx="minor">
              <a:schemeClr val="tx1"/>
            </a:fontRef>
          </p:style>
          <p:txBody>
            <a:bodyPr rtlCol="0" anchor="ctr"/>
            <a:lstStyle/>
            <a:p>
              <a:endParaRPr kumimoji="1" lang="ja-JP" altLang="en-US" sz="1200">
                <a:solidFill>
                  <a:schemeClr val="tx1"/>
                </a:solidFill>
              </a:endParaRPr>
            </a:p>
          </p:txBody>
        </p:sp>
        <p:sp>
          <p:nvSpPr>
            <p:cNvPr id="74" name="Freeform 73">
              <a:extLst>
                <a:ext uri="{FF2B5EF4-FFF2-40B4-BE49-F238E27FC236}">
                  <a16:creationId xmlns:a16="http://schemas.microsoft.com/office/drawing/2014/main" id="{DF093A45-4C08-8A48-8279-8F8342DF843A}"/>
                </a:ext>
              </a:extLst>
            </p:cNvPr>
            <p:cNvSpPr/>
            <p:nvPr/>
          </p:nvSpPr>
          <p:spPr>
            <a:xfrm>
              <a:off x="5686060" y="22304468"/>
              <a:ext cx="1605521" cy="1971587"/>
            </a:xfrm>
            <a:custGeom>
              <a:avLst/>
              <a:gdLst>
                <a:gd name="connsiteX0" fmla="*/ 1711842 w 1759048"/>
                <a:gd name="connsiteY0" fmla="*/ 0 h 1071310"/>
                <a:gd name="connsiteX1" fmla="*/ 1541721 w 1759048"/>
                <a:gd name="connsiteY1" fmla="*/ 978195 h 1071310"/>
                <a:gd name="connsiteX2" fmla="*/ 0 w 1759048"/>
                <a:gd name="connsiteY2" fmla="*/ 1031358 h 1071310"/>
                <a:gd name="connsiteX3" fmla="*/ 0 w 1759048"/>
                <a:gd name="connsiteY3" fmla="*/ 1031358 h 1071310"/>
                <a:gd name="connsiteX0" fmla="*/ 1711842 w 1717183"/>
                <a:gd name="connsiteY0" fmla="*/ 0 h 1041998"/>
                <a:gd name="connsiteX1" fmla="*/ 1063255 w 1717183"/>
                <a:gd name="connsiteY1" fmla="*/ 935665 h 1041998"/>
                <a:gd name="connsiteX2" fmla="*/ 0 w 1717183"/>
                <a:gd name="connsiteY2" fmla="*/ 1031358 h 1041998"/>
                <a:gd name="connsiteX3" fmla="*/ 0 w 1717183"/>
                <a:gd name="connsiteY3" fmla="*/ 1031358 h 1041998"/>
                <a:gd name="connsiteX0" fmla="*/ 1711842 w 1717066"/>
                <a:gd name="connsiteY0" fmla="*/ 0 h 1031358"/>
                <a:gd name="connsiteX1" fmla="*/ 1052623 w 1717066"/>
                <a:gd name="connsiteY1" fmla="*/ 871869 h 1031358"/>
                <a:gd name="connsiteX2" fmla="*/ 0 w 1717066"/>
                <a:gd name="connsiteY2" fmla="*/ 1031358 h 1031358"/>
                <a:gd name="connsiteX3" fmla="*/ 0 w 1717066"/>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Lst>
              <a:ahLst/>
              <a:cxnLst>
                <a:cxn ang="0">
                  <a:pos x="connsiteX0" y="connsiteY0"/>
                </a:cxn>
                <a:cxn ang="0">
                  <a:pos x="connsiteX1" y="connsiteY1"/>
                </a:cxn>
                <a:cxn ang="0">
                  <a:pos x="connsiteX2" y="connsiteY2"/>
                </a:cxn>
                <a:cxn ang="0">
                  <a:pos x="connsiteX3" y="connsiteY3"/>
                </a:cxn>
              </a:cxnLst>
              <a:rect l="l" t="t" r="r" b="b"/>
              <a:pathLst>
                <a:path w="1711842" h="1031358">
                  <a:moveTo>
                    <a:pt x="1711842" y="0"/>
                  </a:moveTo>
                  <a:cubicBezTo>
                    <a:pt x="1620580" y="605170"/>
                    <a:pt x="1410148" y="699976"/>
                    <a:pt x="1052623" y="871869"/>
                  </a:cubicBezTo>
                  <a:cubicBezTo>
                    <a:pt x="695098" y="1043762"/>
                    <a:pt x="334926" y="1015409"/>
                    <a:pt x="0" y="1031358"/>
                  </a:cubicBezTo>
                  <a:lnTo>
                    <a:pt x="0" y="1031358"/>
                  </a:lnTo>
                </a:path>
              </a:pathLst>
            </a:custGeom>
            <a:noFill/>
            <a:ln w="38100">
              <a:solidFill>
                <a:schemeClr val="accent6"/>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9" name="テキスト ボックス 4">
              <a:extLst>
                <a:ext uri="{FF2B5EF4-FFF2-40B4-BE49-F238E27FC236}">
                  <a16:creationId xmlns:a16="http://schemas.microsoft.com/office/drawing/2014/main" id="{14C2B4EF-95C6-B540-B458-D5D2977CF38D}"/>
                </a:ext>
              </a:extLst>
            </p:cNvPr>
            <p:cNvSpPr txBox="1"/>
            <p:nvPr/>
          </p:nvSpPr>
          <p:spPr>
            <a:xfrm>
              <a:off x="674844" y="20322019"/>
              <a:ext cx="10069355" cy="830997"/>
            </a:xfrm>
            <a:prstGeom prst="rect">
              <a:avLst/>
            </a:prstGeom>
            <a:solidFill>
              <a:srgbClr val="2E2967">
                <a:alpha val="65000"/>
              </a:srgbClr>
            </a:solidFill>
          </p:spPr>
          <p:txBody>
            <a:bodyPr wrap="square" lIns="251999" rtlCol="0">
              <a:spAutoFit/>
            </a:bodyPr>
            <a:lstStyle>
              <a:defPPr>
                <a:defRPr lang="ja-JP"/>
              </a:defPPr>
              <a:lvl1pPr algn="ctr">
                <a:defRPr sz="4800">
                  <a:solidFill>
                    <a:srgbClr val="008000"/>
                  </a:solidFill>
                  <a:latin typeface="Arial Rounded MT Bold"/>
                  <a:cs typeface="Arial Rounded MT Bold"/>
                </a:defRPr>
              </a:lvl1pPr>
            </a:lstStyle>
            <a:p>
              <a:r>
                <a:rPr lang="en-US" altLang="ja-JP" dirty="0">
                  <a:solidFill>
                    <a:srgbClr val="FFFF00"/>
                  </a:solidFill>
                </a:rPr>
                <a:t>Enhanced Collapsible Headings</a:t>
              </a:r>
              <a:endParaRPr lang="ja-JP" altLang="en-US" dirty="0">
                <a:solidFill>
                  <a:srgbClr val="FFFF00"/>
                </a:solidFill>
              </a:endParaRPr>
            </a:p>
          </p:txBody>
        </p:sp>
      </p:grpSp>
      <p:grpSp>
        <p:nvGrpSpPr>
          <p:cNvPr id="29" name="Group 28">
            <a:extLst>
              <a:ext uri="{FF2B5EF4-FFF2-40B4-BE49-F238E27FC236}">
                <a16:creationId xmlns:a16="http://schemas.microsoft.com/office/drawing/2014/main" id="{1ED4B39F-9193-194B-9D74-5D3A501BACB4}"/>
              </a:ext>
            </a:extLst>
          </p:cNvPr>
          <p:cNvGrpSpPr/>
          <p:nvPr/>
        </p:nvGrpSpPr>
        <p:grpSpPr>
          <a:xfrm>
            <a:off x="674844" y="27613596"/>
            <a:ext cx="10069200" cy="7460165"/>
            <a:chOff x="674844" y="27613596"/>
            <a:chExt cx="10069200" cy="7460165"/>
          </a:xfrm>
        </p:grpSpPr>
        <p:pic>
          <p:nvPicPr>
            <p:cNvPr id="75" name="図 17">
              <a:extLst>
                <a:ext uri="{FF2B5EF4-FFF2-40B4-BE49-F238E27FC236}">
                  <a16:creationId xmlns:a16="http://schemas.microsoft.com/office/drawing/2014/main" id="{F1223E03-7EAE-E14B-8B45-8928B7057E9E}"/>
                </a:ext>
              </a:extLst>
            </p:cNvPr>
            <p:cNvPicPr>
              <a:picLocks noChangeAspect="1"/>
            </p:cNvPicPr>
            <p:nvPr/>
          </p:nvPicPr>
          <p:blipFill rotWithShape="1">
            <a:blip r:embed="rId10"/>
            <a:srcRect t="36321" b="-4622"/>
            <a:stretch/>
          </p:blipFill>
          <p:spPr>
            <a:xfrm>
              <a:off x="738781" y="28591965"/>
              <a:ext cx="9465534" cy="3780000"/>
            </a:xfrm>
            <a:prstGeom prst="rect">
              <a:avLst/>
            </a:prstGeom>
            <a:solidFill>
              <a:srgbClr val="FFFFCC">
                <a:alpha val="50000"/>
              </a:srgbClr>
            </a:solidFill>
            <a:ln w="12700" cmpd="sng">
              <a:solidFill>
                <a:schemeClr val="accent5">
                  <a:lumMod val="20000"/>
                  <a:lumOff val="80000"/>
                </a:schemeClr>
              </a:solidFill>
            </a:ln>
            <a:effectLst/>
          </p:spPr>
        </p:pic>
        <p:pic>
          <p:nvPicPr>
            <p:cNvPr id="76" name="図 18">
              <a:extLst>
                <a:ext uri="{FF2B5EF4-FFF2-40B4-BE49-F238E27FC236}">
                  <a16:creationId xmlns:a16="http://schemas.microsoft.com/office/drawing/2014/main" id="{EC42B00C-BD76-054E-95E2-F855E29C1007}"/>
                </a:ext>
              </a:extLst>
            </p:cNvPr>
            <p:cNvPicPr>
              <a:picLocks noChangeAspect="1"/>
            </p:cNvPicPr>
            <p:nvPr/>
          </p:nvPicPr>
          <p:blipFill rotWithShape="1">
            <a:blip r:embed="rId11"/>
            <a:srcRect l="1340" t="7791" r="57972" b="8366"/>
            <a:stretch/>
          </p:blipFill>
          <p:spPr>
            <a:xfrm>
              <a:off x="8349089" y="30941590"/>
              <a:ext cx="2260660" cy="756000"/>
            </a:xfrm>
            <a:prstGeom prst="rect">
              <a:avLst/>
            </a:prstGeom>
            <a:ln w="19050" cmpd="sng">
              <a:solidFill>
                <a:srgbClr val="BFBFBF"/>
              </a:solidFill>
            </a:ln>
          </p:spPr>
        </p:pic>
        <p:sp>
          <p:nvSpPr>
            <p:cNvPr id="77" name="フリーフォーム 5">
              <a:extLst>
                <a:ext uri="{FF2B5EF4-FFF2-40B4-BE49-F238E27FC236}">
                  <a16:creationId xmlns:a16="http://schemas.microsoft.com/office/drawing/2014/main" id="{F416336C-E6D5-024F-867D-7399FEF2CFBF}"/>
                </a:ext>
              </a:extLst>
            </p:cNvPr>
            <p:cNvSpPr/>
            <p:nvPr/>
          </p:nvSpPr>
          <p:spPr>
            <a:xfrm>
              <a:off x="6695675" y="28916902"/>
              <a:ext cx="1542725" cy="3327384"/>
            </a:xfrm>
            <a:custGeom>
              <a:avLst/>
              <a:gdLst>
                <a:gd name="connsiteX0" fmla="*/ 203200 w 1079500"/>
                <a:gd name="connsiteY0" fmla="*/ 0 h 3009900"/>
                <a:gd name="connsiteX1" fmla="*/ 1041400 w 1079500"/>
                <a:gd name="connsiteY1" fmla="*/ 1917700 h 3009900"/>
                <a:gd name="connsiteX2" fmla="*/ 1079500 w 1079500"/>
                <a:gd name="connsiteY2" fmla="*/ 2921000 h 3009900"/>
                <a:gd name="connsiteX3" fmla="*/ 0 w 1079500"/>
                <a:gd name="connsiteY3" fmla="*/ 3009900 h 3009900"/>
                <a:gd name="connsiteX0" fmla="*/ 203200 w 1079500"/>
                <a:gd name="connsiteY0" fmla="*/ 0 h 3009900"/>
                <a:gd name="connsiteX1" fmla="*/ 1041400 w 1079500"/>
                <a:gd name="connsiteY1" fmla="*/ 1917700 h 3009900"/>
                <a:gd name="connsiteX2" fmla="*/ 1079500 w 1079500"/>
                <a:gd name="connsiteY2" fmla="*/ 2755900 h 3009900"/>
                <a:gd name="connsiteX3" fmla="*/ 0 w 1079500"/>
                <a:gd name="connsiteY3" fmla="*/ 3009900 h 3009900"/>
                <a:gd name="connsiteX0" fmla="*/ 203200 w 1079500"/>
                <a:gd name="connsiteY0" fmla="*/ 0 h 3009900"/>
                <a:gd name="connsiteX1" fmla="*/ 1041400 w 1079500"/>
                <a:gd name="connsiteY1" fmla="*/ 1765300 h 3009900"/>
                <a:gd name="connsiteX2" fmla="*/ 1079500 w 1079500"/>
                <a:gd name="connsiteY2" fmla="*/ 2755900 h 3009900"/>
                <a:gd name="connsiteX3" fmla="*/ 0 w 1079500"/>
                <a:gd name="connsiteY3" fmla="*/ 3009900 h 3009900"/>
                <a:gd name="connsiteX0" fmla="*/ 546100 w 1422400"/>
                <a:gd name="connsiteY0" fmla="*/ 0 h 2971800"/>
                <a:gd name="connsiteX1" fmla="*/ 1384300 w 1422400"/>
                <a:gd name="connsiteY1" fmla="*/ 1765300 h 2971800"/>
                <a:gd name="connsiteX2" fmla="*/ 1422400 w 1422400"/>
                <a:gd name="connsiteY2" fmla="*/ 2755900 h 2971800"/>
                <a:gd name="connsiteX3" fmla="*/ 0 w 1422400"/>
                <a:gd name="connsiteY3" fmla="*/ 2971800 h 2971800"/>
                <a:gd name="connsiteX0" fmla="*/ 546100 w 1422400"/>
                <a:gd name="connsiteY0" fmla="*/ 0 h 2971800"/>
                <a:gd name="connsiteX1" fmla="*/ 1422400 w 1422400"/>
                <a:gd name="connsiteY1" fmla="*/ 1917700 h 2971800"/>
                <a:gd name="connsiteX2" fmla="*/ 1422400 w 1422400"/>
                <a:gd name="connsiteY2" fmla="*/ 2755900 h 2971800"/>
                <a:gd name="connsiteX3" fmla="*/ 0 w 1422400"/>
                <a:gd name="connsiteY3" fmla="*/ 2971800 h 2971800"/>
                <a:gd name="connsiteX0" fmla="*/ 622300 w 1498600"/>
                <a:gd name="connsiteY0" fmla="*/ 0 h 3327384"/>
                <a:gd name="connsiteX1" fmla="*/ 1498600 w 1498600"/>
                <a:gd name="connsiteY1" fmla="*/ 1917700 h 3327384"/>
                <a:gd name="connsiteX2" fmla="*/ 1498600 w 1498600"/>
                <a:gd name="connsiteY2" fmla="*/ 2755900 h 3327384"/>
                <a:gd name="connsiteX3" fmla="*/ 0 w 1498600"/>
                <a:gd name="connsiteY3" fmla="*/ 3327384 h 3327384"/>
              </a:gdLst>
              <a:ahLst/>
              <a:cxnLst>
                <a:cxn ang="0">
                  <a:pos x="connsiteX0" y="connsiteY0"/>
                </a:cxn>
                <a:cxn ang="0">
                  <a:pos x="connsiteX1" y="connsiteY1"/>
                </a:cxn>
                <a:cxn ang="0">
                  <a:pos x="connsiteX2" y="connsiteY2"/>
                </a:cxn>
                <a:cxn ang="0">
                  <a:pos x="connsiteX3" y="connsiteY3"/>
                </a:cxn>
              </a:cxnLst>
              <a:rect l="l" t="t" r="r" b="b"/>
              <a:pathLst>
                <a:path w="1498600" h="3327384">
                  <a:moveTo>
                    <a:pt x="622300" y="0"/>
                  </a:moveTo>
                  <a:lnTo>
                    <a:pt x="1498600" y="1917700"/>
                  </a:lnTo>
                  <a:lnTo>
                    <a:pt x="1498600" y="2755900"/>
                  </a:lnTo>
                  <a:lnTo>
                    <a:pt x="0" y="3327384"/>
                  </a:lnTo>
                </a:path>
              </a:pathLst>
            </a:custGeom>
            <a:solidFill>
              <a:srgbClr val="FFFFCC">
                <a:alpha val="70000"/>
              </a:srgbClr>
            </a:solidFill>
            <a:ln w="12700" cap="flat" cmpd="sng" algn="ctr">
              <a:solidFill>
                <a:srgbClr val="FDD5B5"/>
              </a:solidFill>
              <a:prstDash val="solid"/>
            </a:ln>
            <a:effectLst/>
          </p:spPr>
          <p:txBody>
            <a:bodyPr anchor="ctr"/>
            <a:lstStyle/>
            <a:p>
              <a:pPr algn="r" defTabSz="365801" fontAlgn="auto">
                <a:spcBef>
                  <a:spcPts val="0"/>
                </a:spcBef>
                <a:spcAft>
                  <a:spcPts val="0"/>
                </a:spcAft>
              </a:pPr>
              <a:endParaRPr kumimoji="0" lang="ja-JP" altLang="en-US" kern="0">
                <a:solidFill>
                  <a:sysClr val="windowText" lastClr="000000"/>
                </a:solidFill>
                <a:latin typeface="Century Gothic"/>
                <a:ea typeface="ヒラギノ丸ゴ Pro W4"/>
              </a:endParaRPr>
            </a:p>
          </p:txBody>
        </p:sp>
        <p:sp>
          <p:nvSpPr>
            <p:cNvPr id="79" name="角丸四角形 2">
              <a:extLst>
                <a:ext uri="{FF2B5EF4-FFF2-40B4-BE49-F238E27FC236}">
                  <a16:creationId xmlns:a16="http://schemas.microsoft.com/office/drawing/2014/main" id="{51536B17-8240-8E48-8FA0-CF3BD68358D0}"/>
                </a:ext>
              </a:extLst>
            </p:cNvPr>
            <p:cNvSpPr/>
            <p:nvPr/>
          </p:nvSpPr>
          <p:spPr>
            <a:xfrm>
              <a:off x="8238003" y="30875637"/>
              <a:ext cx="2436509" cy="886065"/>
            </a:xfrm>
            <a:prstGeom prst="roundRect">
              <a:avLst/>
            </a:prstGeom>
            <a:noFill/>
            <a:ln w="38100" cmpd="sng">
              <a:solidFill>
                <a:schemeClr val="accent6"/>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88" name="テキスト ボックス 4">
              <a:extLst>
                <a:ext uri="{FF2B5EF4-FFF2-40B4-BE49-F238E27FC236}">
                  <a16:creationId xmlns:a16="http://schemas.microsoft.com/office/drawing/2014/main" id="{51F377E7-9D2B-DC46-96A8-AE705E574727}"/>
                </a:ext>
              </a:extLst>
            </p:cNvPr>
            <p:cNvSpPr txBox="1"/>
            <p:nvPr/>
          </p:nvSpPr>
          <p:spPr>
            <a:xfrm>
              <a:off x="8991515" y="29476587"/>
              <a:ext cx="1430857" cy="461665"/>
            </a:xfrm>
            <a:prstGeom prst="rect">
              <a:avLst/>
            </a:prstGeom>
            <a:solidFill>
              <a:schemeClr val="bg1">
                <a:alpha val="65000"/>
              </a:schemeClr>
            </a:solidFill>
          </p:spPr>
          <p:txBody>
            <a:bodyPr wrap="none" rtlCol="0">
              <a:spAutoFit/>
            </a:bodyPr>
            <a:lstStyle>
              <a:defPPr>
                <a:defRPr lang="ja-JP"/>
              </a:defPPr>
              <a:lvl1pPr algn="ctr">
                <a:defRPr sz="4800">
                  <a:solidFill>
                    <a:srgbClr val="008000"/>
                  </a:solidFill>
                  <a:latin typeface="Arial Rounded MT Bold"/>
                  <a:cs typeface="Arial Rounded MT Bold"/>
                </a:defRPr>
              </a:lvl1pPr>
            </a:lstStyle>
            <a:p>
              <a:pPr algn="l"/>
              <a:r>
                <a:rPr lang="en-US" altLang="ja-JP" sz="2400" dirty="0">
                  <a:solidFill>
                    <a:srgbClr val="C00000"/>
                  </a:solidFill>
                </a:rPr>
                <a:t>“bricks”</a:t>
              </a:r>
              <a:endParaRPr lang="ja-JP" altLang="en-US" sz="2400" dirty="0">
                <a:solidFill>
                  <a:srgbClr val="C00000"/>
                </a:solidFill>
              </a:endParaRPr>
            </a:p>
          </p:txBody>
        </p:sp>
        <p:cxnSp>
          <p:nvCxnSpPr>
            <p:cNvPr id="89" name="Straight Connector 88">
              <a:extLst>
                <a:ext uri="{FF2B5EF4-FFF2-40B4-BE49-F238E27FC236}">
                  <a16:creationId xmlns:a16="http://schemas.microsoft.com/office/drawing/2014/main" id="{16422EE2-1CB8-3F43-8296-4474F06723FA}"/>
                </a:ext>
              </a:extLst>
            </p:cNvPr>
            <p:cNvCxnSpPr>
              <a:cxnSpLocks/>
              <a:endCxn id="88" idx="2"/>
            </p:cNvCxnSpPr>
            <p:nvPr/>
          </p:nvCxnSpPr>
          <p:spPr>
            <a:xfrm flipV="1">
              <a:off x="9260148" y="29938252"/>
              <a:ext cx="446795" cy="92103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130" name="テキスト ボックス 4">
              <a:extLst>
                <a:ext uri="{FF2B5EF4-FFF2-40B4-BE49-F238E27FC236}">
                  <a16:creationId xmlns:a16="http://schemas.microsoft.com/office/drawing/2014/main" id="{BA4A4696-5E3C-214A-8B2F-B75608922C81}"/>
                </a:ext>
              </a:extLst>
            </p:cNvPr>
            <p:cNvSpPr txBox="1"/>
            <p:nvPr/>
          </p:nvSpPr>
          <p:spPr>
            <a:xfrm>
              <a:off x="674844" y="27613596"/>
              <a:ext cx="10069200" cy="830997"/>
            </a:xfrm>
            <a:prstGeom prst="rect">
              <a:avLst/>
            </a:prstGeom>
            <a:solidFill>
              <a:srgbClr val="2E2967">
                <a:alpha val="65000"/>
              </a:srgbClr>
            </a:solidFill>
          </p:spPr>
          <p:txBody>
            <a:bodyPr wrap="square" lIns="251999" rtlCol="0">
              <a:spAutoFit/>
            </a:bodyPr>
            <a:lstStyle>
              <a:defPPr>
                <a:defRPr lang="ja-JP"/>
              </a:defPPr>
              <a:lvl1pPr algn="ctr">
                <a:defRPr sz="4800">
                  <a:solidFill>
                    <a:srgbClr val="008000"/>
                  </a:solidFill>
                  <a:latin typeface="Arial Rounded MT Bold"/>
                  <a:cs typeface="Arial Rounded MT Bold"/>
                </a:defRPr>
              </a:lvl1pPr>
            </a:lstStyle>
            <a:p>
              <a:r>
                <a:rPr lang="en-US" altLang="ja-JP" dirty="0">
                  <a:solidFill>
                    <a:srgbClr val="FFFF00"/>
                  </a:solidFill>
                </a:rPr>
                <a:t>Semi-Linear Operation</a:t>
              </a:r>
              <a:endParaRPr lang="ja-JP" altLang="en-US" dirty="0">
                <a:solidFill>
                  <a:srgbClr val="FFFF00"/>
                </a:solidFill>
              </a:endParaRPr>
            </a:p>
          </p:txBody>
        </p:sp>
        <p:grpSp>
          <p:nvGrpSpPr>
            <p:cNvPr id="33" name="Group 32">
              <a:extLst>
                <a:ext uri="{FF2B5EF4-FFF2-40B4-BE49-F238E27FC236}">
                  <a16:creationId xmlns:a16="http://schemas.microsoft.com/office/drawing/2014/main" id="{0851863E-82EB-7E41-87B9-6A0E83DA4567}"/>
                </a:ext>
              </a:extLst>
            </p:cNvPr>
            <p:cNvGrpSpPr/>
            <p:nvPr/>
          </p:nvGrpSpPr>
          <p:grpSpPr>
            <a:xfrm>
              <a:off x="737283" y="32210284"/>
              <a:ext cx="9709718" cy="2863477"/>
              <a:chOff x="14826096" y="25427242"/>
              <a:chExt cx="9432000" cy="2863477"/>
            </a:xfrm>
          </p:grpSpPr>
          <p:pic>
            <p:nvPicPr>
              <p:cNvPr id="90" name="図 17">
                <a:extLst>
                  <a:ext uri="{FF2B5EF4-FFF2-40B4-BE49-F238E27FC236}">
                    <a16:creationId xmlns:a16="http://schemas.microsoft.com/office/drawing/2014/main" id="{627294F6-30A3-DF4D-9F7B-B3B85BFDE53F}"/>
                  </a:ext>
                </a:extLst>
              </p:cNvPr>
              <p:cNvPicPr>
                <a:picLocks noChangeAspect="1"/>
              </p:cNvPicPr>
              <p:nvPr/>
            </p:nvPicPr>
            <p:blipFill rotWithShape="1">
              <a:blip r:embed="rId10"/>
              <a:srcRect l="12118" t="-11" r="2751" b="57073"/>
              <a:stretch/>
            </p:blipFill>
            <p:spPr>
              <a:xfrm>
                <a:off x="14826096" y="25427242"/>
                <a:ext cx="9432000" cy="2863477"/>
              </a:xfrm>
              <a:prstGeom prst="rect">
                <a:avLst/>
              </a:prstGeom>
              <a:solidFill>
                <a:srgbClr val="FFFFCC">
                  <a:alpha val="50000"/>
                </a:srgbClr>
              </a:solidFill>
              <a:ln w="12700" cmpd="sng">
                <a:solidFill>
                  <a:schemeClr val="accent5">
                    <a:lumMod val="20000"/>
                    <a:lumOff val="80000"/>
                  </a:schemeClr>
                </a:solidFill>
              </a:ln>
              <a:effectLst/>
            </p:spPr>
          </p:pic>
          <p:cxnSp>
            <p:nvCxnSpPr>
              <p:cNvPr id="132" name="Straight Connector 131">
                <a:extLst>
                  <a:ext uri="{FF2B5EF4-FFF2-40B4-BE49-F238E27FC236}">
                    <a16:creationId xmlns:a16="http://schemas.microsoft.com/office/drawing/2014/main" id="{1AE32CDE-1612-2C43-888C-42B79F6BC32A}"/>
                  </a:ext>
                </a:extLst>
              </p:cNvPr>
              <p:cNvCxnSpPr>
                <a:cxnSpLocks/>
              </p:cNvCxnSpPr>
              <p:nvPr/>
            </p:nvCxnSpPr>
            <p:spPr>
              <a:xfrm>
                <a:off x="16157249" y="26825352"/>
                <a:ext cx="6905118" cy="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B0859D2D-3F09-8043-AF9F-F876E45489E9}"/>
                  </a:ext>
                </a:extLst>
              </p:cNvPr>
              <p:cNvCxnSpPr>
                <a:cxnSpLocks/>
              </p:cNvCxnSpPr>
              <p:nvPr/>
            </p:nvCxnSpPr>
            <p:spPr>
              <a:xfrm>
                <a:off x="15185386" y="27142644"/>
                <a:ext cx="1161388" cy="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grpSp>
        <p:sp>
          <p:nvSpPr>
            <p:cNvPr id="80" name="角丸四角形 24">
              <a:extLst>
                <a:ext uri="{FF2B5EF4-FFF2-40B4-BE49-F238E27FC236}">
                  <a16:creationId xmlns:a16="http://schemas.microsoft.com/office/drawing/2014/main" id="{5E6F7940-E625-6E4B-8FD3-D974D5C66FDD}"/>
                </a:ext>
              </a:extLst>
            </p:cNvPr>
            <p:cNvSpPr/>
            <p:nvPr/>
          </p:nvSpPr>
          <p:spPr>
            <a:xfrm>
              <a:off x="888817" y="28977179"/>
              <a:ext cx="1356980" cy="3286365"/>
            </a:xfrm>
            <a:prstGeom prst="roundRect">
              <a:avLst/>
            </a:prstGeom>
            <a:noFill/>
            <a:ln w="57150" cmpd="sng">
              <a:solidFill>
                <a:srgbClr val="00800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grpSp>
      <p:sp>
        <p:nvSpPr>
          <p:cNvPr id="117" name="テキスト ボックス 4">
            <a:extLst>
              <a:ext uri="{FF2B5EF4-FFF2-40B4-BE49-F238E27FC236}">
                <a16:creationId xmlns:a16="http://schemas.microsoft.com/office/drawing/2014/main" id="{DBBC3938-42A1-DA4F-9475-CEC2DB75F155}"/>
              </a:ext>
            </a:extLst>
          </p:cNvPr>
          <p:cNvSpPr txBox="1">
            <a:spLocks noChangeAspect="1"/>
          </p:cNvSpPr>
          <p:nvPr/>
        </p:nvSpPr>
        <p:spPr>
          <a:xfrm>
            <a:off x="21617015" y="30248719"/>
            <a:ext cx="3963367" cy="3171431"/>
          </a:xfrm>
          <a:prstGeom prst="rect">
            <a:avLst/>
          </a:prstGeom>
          <a:solidFill>
            <a:schemeClr val="tx2">
              <a:lumMod val="60000"/>
              <a:lumOff val="40000"/>
            </a:schemeClr>
          </a:solidFill>
        </p:spPr>
        <p:txBody>
          <a:bodyPr wrap="square" lIns="288000" tIns="108000" rIns="288000" rtlCol="0">
            <a:spAutoFit/>
          </a:bodyPr>
          <a:lstStyle>
            <a:defPPr>
              <a:defRPr lang="ja-JP"/>
            </a:defPPr>
            <a:lvl1pPr algn="ctr">
              <a:defRPr sz="4800">
                <a:solidFill>
                  <a:srgbClr val="008000"/>
                </a:solidFill>
                <a:latin typeface="Arial Rounded MT Bold"/>
                <a:cs typeface="Arial Rounded MT Bold"/>
              </a:defRPr>
            </a:lvl1pPr>
          </a:lstStyle>
          <a:p>
            <a:r>
              <a:rPr lang="en-US" altLang="ja-JP" sz="3200" dirty="0">
                <a:solidFill>
                  <a:schemeClr val="bg1"/>
                </a:solidFill>
              </a:rPr>
              <a:t>Try on MyBinder</a:t>
            </a:r>
          </a:p>
          <a:p>
            <a:endParaRPr lang="en-US" altLang="ja-JP" sz="2600" dirty="0">
              <a:solidFill>
                <a:schemeClr val="bg1"/>
              </a:solidFill>
            </a:endParaRPr>
          </a:p>
          <a:p>
            <a:pPr algn="r"/>
            <a:endParaRPr lang="en-US" altLang="ja-JP" sz="24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500" dirty="0">
              <a:solidFill>
                <a:srgbClr val="FFFF00"/>
              </a:solidFill>
            </a:endParaRPr>
          </a:p>
          <a:p>
            <a:pPr algn="r"/>
            <a:endParaRPr lang="en-US" altLang="ja-JP" sz="2400" dirty="0">
              <a:solidFill>
                <a:srgbClr val="FFFF00"/>
              </a:solidFill>
            </a:endParaRPr>
          </a:p>
        </p:txBody>
      </p:sp>
      <p:sp>
        <p:nvSpPr>
          <p:cNvPr id="119" name="テキスト ボックス 4">
            <a:extLst>
              <a:ext uri="{FF2B5EF4-FFF2-40B4-BE49-F238E27FC236}">
                <a16:creationId xmlns:a16="http://schemas.microsoft.com/office/drawing/2014/main" id="{3655B2DF-66FE-2C49-949F-FC25E9A4D27D}"/>
              </a:ext>
            </a:extLst>
          </p:cNvPr>
          <p:cNvSpPr txBox="1"/>
          <p:nvPr/>
        </p:nvSpPr>
        <p:spPr>
          <a:xfrm>
            <a:off x="21645279" y="33524492"/>
            <a:ext cx="3906839" cy="923330"/>
          </a:xfrm>
          <a:prstGeom prst="rect">
            <a:avLst/>
          </a:prstGeom>
          <a:noFill/>
        </p:spPr>
        <p:txBody>
          <a:bodyPr wrap="none" rtlCol="0">
            <a:spAutoFit/>
          </a:bodyPr>
          <a:lstStyle/>
          <a:p>
            <a:r>
              <a:rPr lang="en" altLang="ja-JP" dirty="0">
                <a:latin typeface="Source Code Pro Medium" panose="020B0509030403020204" pitchFamily="49" charset="0"/>
                <a:ea typeface="Source Code Pro Medium" panose="020B0509030403020204" pitchFamily="49" charset="0"/>
                <a:cs typeface="Consolas" panose="020B0609020204030204" pitchFamily="49" charset="0"/>
              </a:rPr>
              <a:t>https://</a:t>
            </a:r>
            <a:r>
              <a:rPr lang="en" altLang="ja-JP" dirty="0" err="1">
                <a:latin typeface="Source Code Pro Medium" panose="020B0509030403020204" pitchFamily="49" charset="0"/>
                <a:ea typeface="Source Code Pro Medium" panose="020B0509030403020204" pitchFamily="49" charset="0"/>
                <a:cs typeface="Consolas" panose="020B0609020204030204" pitchFamily="49" charset="0"/>
              </a:rPr>
              <a:t>mybinder.org</a:t>
            </a:r>
            <a:br>
              <a:rPr lang="en" altLang="ja-JP" dirty="0">
                <a:latin typeface="Source Code Pro Medium" panose="020B0509030403020204" pitchFamily="49" charset="0"/>
                <a:ea typeface="Source Code Pro Medium" panose="020B0509030403020204" pitchFamily="49" charset="0"/>
                <a:cs typeface="Consolas" panose="020B0609020204030204" pitchFamily="49" charset="0"/>
              </a:rPr>
            </a:br>
            <a:r>
              <a:rPr lang="en" altLang="ja-JP" dirty="0">
                <a:latin typeface="Source Code Pro Medium" panose="020B0509030403020204" pitchFamily="49" charset="0"/>
                <a:ea typeface="Source Code Pro Medium" panose="020B0509030403020204" pitchFamily="49" charset="0"/>
                <a:cs typeface="Consolas" panose="020B0609020204030204" pitchFamily="49" charset="0"/>
              </a:rPr>
              <a:t>/v2/gh/NII-cloud-operation/</a:t>
            </a:r>
            <a:br>
              <a:rPr lang="en" altLang="ja-JP" dirty="0">
                <a:latin typeface="Source Code Pro Medium" panose="020B0509030403020204" pitchFamily="49" charset="0"/>
                <a:ea typeface="Source Code Pro Medium" panose="020B0509030403020204" pitchFamily="49" charset="0"/>
                <a:cs typeface="Consolas" panose="020B0609020204030204" pitchFamily="49" charset="0"/>
              </a:rPr>
            </a:br>
            <a:r>
              <a:rPr lang="en" altLang="ja-JP" dirty="0">
                <a:latin typeface="Source Code Pro Medium" panose="020B0509030403020204" pitchFamily="49" charset="0"/>
                <a:ea typeface="Source Code Pro Medium" panose="020B0509030403020204" pitchFamily="49" charset="0"/>
                <a:cs typeface="Consolas" panose="020B0609020204030204" pitchFamily="49" charset="0"/>
              </a:rPr>
              <a:t>Jupyter-LC_docker/</a:t>
            </a:r>
            <a:r>
              <a:rPr lang="en" altLang="ja-JP" dirty="0" err="1">
                <a:latin typeface="Source Code Pro Medium" panose="020B0509030403020204" pitchFamily="49" charset="0"/>
                <a:ea typeface="Source Code Pro Medium" panose="020B0509030403020204" pitchFamily="49" charset="0"/>
                <a:cs typeface="Consolas" panose="020B0609020204030204" pitchFamily="49" charset="0"/>
              </a:rPr>
              <a:t>sc</a:t>
            </a:r>
            <a:r>
              <a:rPr lang="en" altLang="ja-JP" dirty="0">
                <a:latin typeface="Source Code Pro Medium" panose="020B0509030403020204" pitchFamily="49" charset="0"/>
                <a:ea typeface="Source Code Pro Medium" panose="020B0509030403020204" pitchFamily="49" charset="0"/>
                <a:cs typeface="Consolas" panose="020B0609020204030204" pitchFamily="49" charset="0"/>
              </a:rPr>
              <a:t>-demo</a:t>
            </a:r>
            <a:endParaRPr kumimoji="1" lang="ja-JP" altLang="en-US">
              <a:latin typeface="Source Code Pro Medium" panose="020B0509030403020204" pitchFamily="49" charset="0"/>
              <a:cs typeface="Consolas" panose="020B0609020204030204" pitchFamily="49" charset="0"/>
            </a:endParaRPr>
          </a:p>
        </p:txBody>
      </p:sp>
      <p:pic>
        <p:nvPicPr>
          <p:cNvPr id="14" name="Picture 13">
            <a:extLst>
              <a:ext uri="{FF2B5EF4-FFF2-40B4-BE49-F238E27FC236}">
                <a16:creationId xmlns:a16="http://schemas.microsoft.com/office/drawing/2014/main" id="{11269704-1C92-134B-BD5A-1422999B8FF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608698" y="31089916"/>
            <a:ext cx="1980000" cy="1980000"/>
          </a:xfrm>
          <a:prstGeom prst="rect">
            <a:avLst/>
          </a:prstGeom>
        </p:spPr>
      </p:pic>
      <p:grpSp>
        <p:nvGrpSpPr>
          <p:cNvPr id="25" name="Group 24">
            <a:extLst>
              <a:ext uri="{FF2B5EF4-FFF2-40B4-BE49-F238E27FC236}">
                <a16:creationId xmlns:a16="http://schemas.microsoft.com/office/drawing/2014/main" id="{5E8773D7-4881-574A-8766-FF4080C8E7E5}"/>
              </a:ext>
            </a:extLst>
          </p:cNvPr>
          <p:cNvGrpSpPr/>
          <p:nvPr/>
        </p:nvGrpSpPr>
        <p:grpSpPr>
          <a:xfrm>
            <a:off x="11260429" y="27613596"/>
            <a:ext cx="9695608" cy="7288115"/>
            <a:chOff x="776445" y="27568449"/>
            <a:chExt cx="9695608" cy="7288115"/>
          </a:xfrm>
        </p:grpSpPr>
        <p:grpSp>
          <p:nvGrpSpPr>
            <p:cNvPr id="71" name="Group 70">
              <a:extLst>
                <a:ext uri="{FF2B5EF4-FFF2-40B4-BE49-F238E27FC236}">
                  <a16:creationId xmlns:a16="http://schemas.microsoft.com/office/drawing/2014/main" id="{D74F9DBE-F8D9-0C4E-A264-93F4FFAAE5BB}"/>
                </a:ext>
              </a:extLst>
            </p:cNvPr>
            <p:cNvGrpSpPr/>
            <p:nvPr/>
          </p:nvGrpSpPr>
          <p:grpSpPr>
            <a:xfrm>
              <a:off x="819591" y="29135796"/>
              <a:ext cx="5166363" cy="5720768"/>
              <a:chOff x="12850197" y="6895076"/>
              <a:chExt cx="9900000" cy="10962375"/>
            </a:xfrm>
          </p:grpSpPr>
          <p:pic>
            <p:nvPicPr>
              <p:cNvPr id="78" name="Picture 77">
                <a:extLst>
                  <a:ext uri="{FF2B5EF4-FFF2-40B4-BE49-F238E27FC236}">
                    <a16:creationId xmlns:a16="http://schemas.microsoft.com/office/drawing/2014/main" id="{A1931B40-80C9-2D4D-BEDA-C5BB636ED638}"/>
                  </a:ext>
                </a:extLst>
              </p:cNvPr>
              <p:cNvPicPr>
                <a:picLocks noChangeAspect="1"/>
              </p:cNvPicPr>
              <p:nvPr/>
            </p:nvPicPr>
            <p:blipFill rotWithShape="1">
              <a:blip r:embed="rId13">
                <a:extLst>
                  <a:ext uri="{28A0092B-C50C-407E-A947-70E740481C1C}">
                    <a14:useLocalDpi xmlns:a14="http://schemas.microsoft.com/office/drawing/2010/main" val="0"/>
                  </a:ext>
                </a:extLst>
              </a:blip>
              <a:srcRect l="280" t="-3" r="11639" b="60842"/>
              <a:stretch/>
            </p:blipFill>
            <p:spPr>
              <a:xfrm>
                <a:off x="12850197" y="6895076"/>
                <a:ext cx="9900000" cy="3168000"/>
              </a:xfrm>
              <a:prstGeom prst="rect">
                <a:avLst/>
              </a:prstGeom>
              <a:ln>
                <a:noFill/>
                <a:prstDash val="sysDot"/>
              </a:ln>
            </p:spPr>
          </p:pic>
          <p:pic>
            <p:nvPicPr>
              <p:cNvPr id="82" name="Picture 81">
                <a:extLst>
                  <a:ext uri="{FF2B5EF4-FFF2-40B4-BE49-F238E27FC236}">
                    <a16:creationId xmlns:a16="http://schemas.microsoft.com/office/drawing/2014/main" id="{0072F8BA-E647-0145-8208-2067607F1415}"/>
                  </a:ext>
                </a:extLst>
              </p:cNvPr>
              <p:cNvPicPr>
                <a:picLocks noChangeAspect="1"/>
              </p:cNvPicPr>
              <p:nvPr/>
            </p:nvPicPr>
            <p:blipFill rotWithShape="1">
              <a:blip r:embed="rId13">
                <a:extLst>
                  <a:ext uri="{28A0092B-C50C-407E-A947-70E740481C1C}">
                    <a14:useLocalDpi xmlns:a14="http://schemas.microsoft.com/office/drawing/2010/main" val="0"/>
                  </a:ext>
                </a:extLst>
              </a:blip>
              <a:srcRect l="280" t="51760" r="11639" b="17531"/>
              <a:stretch/>
            </p:blipFill>
            <p:spPr>
              <a:xfrm>
                <a:off x="12850197" y="10047608"/>
                <a:ext cx="9900000" cy="2484000"/>
              </a:xfrm>
              <a:prstGeom prst="rect">
                <a:avLst/>
              </a:prstGeom>
              <a:ln>
                <a:noFill/>
                <a:prstDash val="sysDot"/>
              </a:ln>
            </p:spPr>
          </p:pic>
          <p:pic>
            <p:nvPicPr>
              <p:cNvPr id="84" name="Picture 83">
                <a:extLst>
                  <a:ext uri="{FF2B5EF4-FFF2-40B4-BE49-F238E27FC236}">
                    <a16:creationId xmlns:a16="http://schemas.microsoft.com/office/drawing/2014/main" id="{291C9601-0EC5-3049-BD18-312705361023}"/>
                  </a:ext>
                </a:extLst>
              </p:cNvPr>
              <p:cNvPicPr>
                <a:picLocks noChangeAspect="1"/>
              </p:cNvPicPr>
              <p:nvPr/>
            </p:nvPicPr>
            <p:blipFill rotWithShape="1">
              <a:blip r:embed="rId14">
                <a:extLst>
                  <a:ext uri="{28A0092B-C50C-407E-A947-70E740481C1C}">
                    <a14:useLocalDpi xmlns:a14="http://schemas.microsoft.com/office/drawing/2010/main" val="0"/>
                  </a:ext>
                </a:extLst>
              </a:blip>
              <a:srcRect l="515" t="11313" r="11504" b="1287"/>
              <a:stretch/>
            </p:blipFill>
            <p:spPr>
              <a:xfrm>
                <a:off x="12850197" y="12529451"/>
                <a:ext cx="9900000" cy="5328000"/>
              </a:xfrm>
              <a:prstGeom prst="rect">
                <a:avLst/>
              </a:prstGeom>
              <a:ln>
                <a:noFill/>
                <a:prstDash val="sysDot"/>
              </a:ln>
            </p:spPr>
          </p:pic>
        </p:grpSp>
        <p:sp>
          <p:nvSpPr>
            <p:cNvPr id="125" name="テキスト ボックス 4">
              <a:extLst>
                <a:ext uri="{FF2B5EF4-FFF2-40B4-BE49-F238E27FC236}">
                  <a16:creationId xmlns:a16="http://schemas.microsoft.com/office/drawing/2014/main" id="{E1098172-7F3F-284C-B1D8-7E8510F3BA4E}"/>
                </a:ext>
              </a:extLst>
            </p:cNvPr>
            <p:cNvSpPr txBox="1"/>
            <p:nvPr/>
          </p:nvSpPr>
          <p:spPr>
            <a:xfrm>
              <a:off x="776445" y="27568449"/>
              <a:ext cx="9695608" cy="830997"/>
            </a:xfrm>
            <a:prstGeom prst="rect">
              <a:avLst/>
            </a:prstGeom>
            <a:solidFill>
              <a:srgbClr val="2E2967">
                <a:alpha val="65000"/>
              </a:srgbClr>
            </a:solidFill>
            <a:ln>
              <a:solidFill>
                <a:schemeClr val="tx1"/>
              </a:solidFill>
              <a:prstDash val="sysDot"/>
            </a:ln>
          </p:spPr>
          <p:txBody>
            <a:bodyPr wrap="square" lIns="251999" rtlCol="0">
              <a:spAutoFit/>
            </a:bodyPr>
            <a:lstStyle>
              <a:defPPr>
                <a:defRPr lang="ja-JP"/>
              </a:defPPr>
              <a:lvl1pPr algn="ctr">
                <a:defRPr sz="4800">
                  <a:solidFill>
                    <a:srgbClr val="008000"/>
                  </a:solidFill>
                  <a:latin typeface="Arial Rounded MT Bold"/>
                  <a:cs typeface="Arial Rounded MT Bold"/>
                </a:defRPr>
              </a:lvl1pPr>
            </a:lstStyle>
            <a:p>
              <a:r>
                <a:rPr lang="en-US" altLang="ja-JP" dirty="0">
                  <a:solidFill>
                    <a:srgbClr val="FFFF00"/>
                  </a:solidFill>
                </a:rPr>
                <a:t>Audit Logs for Traceability</a:t>
              </a:r>
              <a:endParaRPr lang="ja-JP" altLang="en-US" dirty="0">
                <a:solidFill>
                  <a:srgbClr val="FFFF00"/>
                </a:solidFill>
              </a:endParaRPr>
            </a:p>
          </p:txBody>
        </p:sp>
        <p:sp>
          <p:nvSpPr>
            <p:cNvPr id="126" name="角丸四角形 21">
              <a:extLst>
                <a:ext uri="{FF2B5EF4-FFF2-40B4-BE49-F238E27FC236}">
                  <a16:creationId xmlns:a16="http://schemas.microsoft.com/office/drawing/2014/main" id="{E0C84331-DCF3-7F47-99BC-3A2EEFC704EA}"/>
                </a:ext>
              </a:extLst>
            </p:cNvPr>
            <p:cNvSpPr/>
            <p:nvPr/>
          </p:nvSpPr>
          <p:spPr>
            <a:xfrm>
              <a:off x="4826357" y="29441734"/>
              <a:ext cx="5645696" cy="742117"/>
            </a:xfrm>
            <a:prstGeom prst="roundRect">
              <a:avLst>
                <a:gd name="adj" fmla="val 8044"/>
              </a:avLst>
            </a:prstGeom>
            <a:solidFill>
              <a:schemeClr val="bg1">
                <a:alpha val="85000"/>
              </a:schemeClr>
            </a:solidFill>
            <a:ln w="57150" cmpd="sng">
              <a:solidFill>
                <a:srgbClr val="00FA00"/>
              </a:solidFill>
              <a:prstDash val="sysDot"/>
            </a:ln>
          </p:spPr>
          <p:txBody>
            <a:bodyPr wrap="square" rtlCol="0">
              <a:spAutoFit/>
            </a:bodyPr>
            <a:lstStyle/>
            <a:p>
              <a:pPr defTabSz="407147" fontAlgn="auto">
                <a:spcBef>
                  <a:spcPts val="377"/>
                </a:spcBef>
                <a:spcAft>
                  <a:spcPts val="753"/>
                </a:spcAft>
              </a:pPr>
              <a:r>
                <a:rPr lang="en-US" altLang="ja-JP" sz="2000" dirty="0">
                  <a:solidFill>
                    <a:srgbClr val="008000"/>
                  </a:solidFill>
                  <a:latin typeface="Arial Rounded MT Bold" panose="020F0704030504030204" pitchFamily="34" charset="77"/>
                  <a:cs typeface="Arial" panose="020B0604020202020204" pitchFamily="34" charset="0"/>
                </a:rPr>
                <a:t>At each cell’s execution, store all original output lines into individual files with details</a:t>
              </a:r>
            </a:p>
          </p:txBody>
        </p:sp>
        <p:sp>
          <p:nvSpPr>
            <p:cNvPr id="127" name="角丸四角形 21">
              <a:extLst>
                <a:ext uri="{FF2B5EF4-FFF2-40B4-BE49-F238E27FC236}">
                  <a16:creationId xmlns:a16="http://schemas.microsoft.com/office/drawing/2014/main" id="{402C39C0-B091-6841-8E7F-D78B55E87482}"/>
                </a:ext>
              </a:extLst>
            </p:cNvPr>
            <p:cNvSpPr/>
            <p:nvPr/>
          </p:nvSpPr>
          <p:spPr>
            <a:xfrm>
              <a:off x="1819987" y="28529403"/>
              <a:ext cx="6269799" cy="548521"/>
            </a:xfrm>
            <a:prstGeom prst="roundRect">
              <a:avLst>
                <a:gd name="adj" fmla="val 8044"/>
              </a:avLst>
            </a:prstGeom>
            <a:solidFill>
              <a:schemeClr val="bg1">
                <a:alpha val="85000"/>
              </a:schemeClr>
            </a:solidFill>
            <a:ln w="57150" cmpd="sng">
              <a:solidFill>
                <a:srgbClr val="FF9300"/>
              </a:solidFill>
              <a:prstDash val="sysDot"/>
            </a:ln>
          </p:spPr>
          <p:txBody>
            <a:bodyPr wrap="square" rtlCol="0">
              <a:spAutoFit/>
            </a:bodyPr>
            <a:lstStyle/>
            <a:p>
              <a:pPr defTabSz="407147" fontAlgn="auto">
                <a:spcBef>
                  <a:spcPts val="377"/>
                </a:spcBef>
                <a:spcAft>
                  <a:spcPts val="753"/>
                </a:spcAft>
              </a:pPr>
              <a:r>
                <a:rPr lang="en-US" altLang="ja-JP" sz="2800" dirty="0">
                  <a:solidFill>
                    <a:srgbClr val="FF0000"/>
                  </a:solidFill>
                  <a:latin typeface="Arial Rounded MT Bold" panose="020F0704030504030204" pitchFamily="34" charset="77"/>
                  <a:cs typeface="Arial" panose="020B0604020202020204" pitchFamily="34" charset="0"/>
                </a:rPr>
                <a:t>!!</a:t>
              </a:r>
              <a:r>
                <a:rPr lang="en-US" altLang="ja-JP" sz="2800" dirty="0">
                  <a:solidFill>
                    <a:srgbClr val="008000"/>
                  </a:solidFill>
                  <a:latin typeface="Arial Rounded MT Bold" panose="020F0704030504030204" pitchFamily="34" charset="77"/>
                  <a:cs typeface="Arial" panose="020B0604020202020204" pitchFamily="34" charset="0"/>
                </a:rPr>
                <a:t> summarizes massive output lines</a:t>
              </a:r>
            </a:p>
          </p:txBody>
        </p:sp>
        <p:sp>
          <p:nvSpPr>
            <p:cNvPr id="135" name="テキスト ボックス 4">
              <a:extLst>
                <a:ext uri="{FF2B5EF4-FFF2-40B4-BE49-F238E27FC236}">
                  <a16:creationId xmlns:a16="http://schemas.microsoft.com/office/drawing/2014/main" id="{B371F07F-DC94-4642-9D63-518AEBF5DC66}"/>
                </a:ext>
              </a:extLst>
            </p:cNvPr>
            <p:cNvSpPr txBox="1"/>
            <p:nvPr/>
          </p:nvSpPr>
          <p:spPr>
            <a:xfrm>
              <a:off x="4261748" y="31207940"/>
              <a:ext cx="744114" cy="369332"/>
            </a:xfrm>
            <a:prstGeom prst="rect">
              <a:avLst/>
            </a:prstGeom>
            <a:solidFill>
              <a:schemeClr val="bg1">
                <a:alpha val="65000"/>
              </a:schemeClr>
            </a:solidFill>
            <a:ln>
              <a:noFill/>
              <a:prstDash val="sysDot"/>
            </a:ln>
          </p:spPr>
          <p:txBody>
            <a:bodyPr wrap="none" rtlCol="0">
              <a:spAutoFit/>
            </a:bodyPr>
            <a:lstStyle>
              <a:defPPr>
                <a:defRPr lang="ja-JP"/>
              </a:defPPr>
              <a:lvl1pPr algn="ctr">
                <a:defRPr sz="4800">
                  <a:solidFill>
                    <a:srgbClr val="008000"/>
                  </a:solidFill>
                  <a:latin typeface="Arial Rounded MT Bold"/>
                  <a:cs typeface="Arial Rounded MT Bold"/>
                </a:defRPr>
              </a:lvl1pPr>
            </a:lstStyle>
            <a:p>
              <a:pPr algn="l"/>
              <a:r>
                <a:rPr lang="en-US" altLang="ja-JP" sz="1800" dirty="0">
                  <a:solidFill>
                    <a:srgbClr val="FF0000"/>
                  </a:solidFill>
                </a:rPr>
                <a:t>head</a:t>
              </a:r>
              <a:endParaRPr lang="ja-JP" altLang="en-US" sz="1800" dirty="0">
                <a:solidFill>
                  <a:srgbClr val="FF0000"/>
                </a:solidFill>
              </a:endParaRPr>
            </a:p>
          </p:txBody>
        </p:sp>
        <p:sp>
          <p:nvSpPr>
            <p:cNvPr id="136" name="テキスト ボックス 4">
              <a:extLst>
                <a:ext uri="{FF2B5EF4-FFF2-40B4-BE49-F238E27FC236}">
                  <a16:creationId xmlns:a16="http://schemas.microsoft.com/office/drawing/2014/main" id="{8527EE73-D65F-5C4C-B16F-686C3EB5158A}"/>
                </a:ext>
              </a:extLst>
            </p:cNvPr>
            <p:cNvSpPr txBox="1"/>
            <p:nvPr/>
          </p:nvSpPr>
          <p:spPr>
            <a:xfrm>
              <a:off x="4261748" y="33795504"/>
              <a:ext cx="529312" cy="369332"/>
            </a:xfrm>
            <a:prstGeom prst="rect">
              <a:avLst/>
            </a:prstGeom>
            <a:solidFill>
              <a:schemeClr val="bg1">
                <a:alpha val="65000"/>
              </a:schemeClr>
            </a:solidFill>
            <a:ln>
              <a:noFill/>
              <a:prstDash val="sysDot"/>
            </a:ln>
          </p:spPr>
          <p:txBody>
            <a:bodyPr wrap="none" rtlCol="0">
              <a:spAutoFit/>
            </a:bodyPr>
            <a:lstStyle>
              <a:defPPr>
                <a:defRPr lang="ja-JP"/>
              </a:defPPr>
              <a:lvl1pPr algn="ctr">
                <a:defRPr sz="4800">
                  <a:solidFill>
                    <a:srgbClr val="008000"/>
                  </a:solidFill>
                  <a:latin typeface="Arial Rounded MT Bold"/>
                  <a:cs typeface="Arial Rounded MT Bold"/>
                </a:defRPr>
              </a:lvl1pPr>
            </a:lstStyle>
            <a:p>
              <a:pPr algn="l"/>
              <a:r>
                <a:rPr lang="en-US" altLang="ja-JP" sz="1800" dirty="0">
                  <a:solidFill>
                    <a:srgbClr val="FF0000"/>
                  </a:solidFill>
                </a:rPr>
                <a:t>tail</a:t>
              </a:r>
              <a:endParaRPr lang="ja-JP" altLang="en-US" sz="1800" dirty="0">
                <a:solidFill>
                  <a:srgbClr val="FF0000"/>
                </a:solidFill>
              </a:endParaRPr>
            </a:p>
          </p:txBody>
        </p:sp>
        <p:sp>
          <p:nvSpPr>
            <p:cNvPr id="137" name="テキスト ボックス 4">
              <a:extLst>
                <a:ext uri="{FF2B5EF4-FFF2-40B4-BE49-F238E27FC236}">
                  <a16:creationId xmlns:a16="http://schemas.microsoft.com/office/drawing/2014/main" id="{87527A38-BBAD-8145-BA6F-DC0A1E1EB05D}"/>
                </a:ext>
              </a:extLst>
            </p:cNvPr>
            <p:cNvSpPr txBox="1"/>
            <p:nvPr/>
          </p:nvSpPr>
          <p:spPr>
            <a:xfrm>
              <a:off x="4261748" y="32360513"/>
              <a:ext cx="872418" cy="369332"/>
            </a:xfrm>
            <a:prstGeom prst="rect">
              <a:avLst/>
            </a:prstGeom>
            <a:solidFill>
              <a:schemeClr val="bg1">
                <a:alpha val="65000"/>
              </a:schemeClr>
            </a:solidFill>
            <a:ln>
              <a:noFill/>
              <a:prstDash val="sysDot"/>
            </a:ln>
          </p:spPr>
          <p:txBody>
            <a:bodyPr wrap="none" rtlCol="0">
              <a:spAutoFit/>
            </a:bodyPr>
            <a:lstStyle>
              <a:defPPr>
                <a:defRPr lang="ja-JP"/>
              </a:defPPr>
              <a:lvl1pPr algn="ctr">
                <a:defRPr sz="4800">
                  <a:solidFill>
                    <a:srgbClr val="008000"/>
                  </a:solidFill>
                  <a:latin typeface="Arial Rounded MT Bold"/>
                  <a:cs typeface="Arial Rounded MT Bold"/>
                </a:defRPr>
              </a:lvl1pPr>
            </a:lstStyle>
            <a:p>
              <a:pPr algn="l"/>
              <a:r>
                <a:rPr lang="en-US" altLang="ja-JP" sz="1800" dirty="0">
                  <a:solidFill>
                    <a:srgbClr val="FF0000"/>
                  </a:solidFill>
                </a:rPr>
                <a:t>errors</a:t>
              </a:r>
              <a:endParaRPr lang="ja-JP" altLang="en-US" sz="1800" dirty="0">
                <a:solidFill>
                  <a:srgbClr val="FF0000"/>
                </a:solidFill>
              </a:endParaRPr>
            </a:p>
          </p:txBody>
        </p:sp>
        <p:sp>
          <p:nvSpPr>
            <p:cNvPr id="35" name="Right Bracket 34">
              <a:extLst>
                <a:ext uri="{FF2B5EF4-FFF2-40B4-BE49-F238E27FC236}">
                  <a16:creationId xmlns:a16="http://schemas.microsoft.com/office/drawing/2014/main" id="{2C982261-812E-5241-ADE9-92FC8BA5A9F4}"/>
                </a:ext>
              </a:extLst>
            </p:cNvPr>
            <p:cNvSpPr/>
            <p:nvPr/>
          </p:nvSpPr>
          <p:spPr>
            <a:xfrm>
              <a:off x="3622316" y="30789032"/>
              <a:ext cx="533106" cy="1207148"/>
            </a:xfrm>
            <a:prstGeom prst="rightBracket">
              <a:avLst>
                <a:gd name="adj" fmla="val 113218"/>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8" name="Right Bracket 137">
              <a:extLst>
                <a:ext uri="{FF2B5EF4-FFF2-40B4-BE49-F238E27FC236}">
                  <a16:creationId xmlns:a16="http://schemas.microsoft.com/office/drawing/2014/main" id="{948ACCED-4975-184D-820D-DCFCCEDBEADC}"/>
                </a:ext>
              </a:extLst>
            </p:cNvPr>
            <p:cNvSpPr/>
            <p:nvPr/>
          </p:nvSpPr>
          <p:spPr>
            <a:xfrm>
              <a:off x="3622316" y="32070547"/>
              <a:ext cx="533106" cy="949264"/>
            </a:xfrm>
            <a:prstGeom prst="rightBracket">
              <a:avLst>
                <a:gd name="adj" fmla="val 135868"/>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9" name="Right Bracket 138">
              <a:extLst>
                <a:ext uri="{FF2B5EF4-FFF2-40B4-BE49-F238E27FC236}">
                  <a16:creationId xmlns:a16="http://schemas.microsoft.com/office/drawing/2014/main" id="{5B256F01-A5E2-C14B-833C-D344609AF181}"/>
                </a:ext>
              </a:extLst>
            </p:cNvPr>
            <p:cNvSpPr/>
            <p:nvPr/>
          </p:nvSpPr>
          <p:spPr>
            <a:xfrm>
              <a:off x="3622316" y="33113857"/>
              <a:ext cx="533106" cy="1732627"/>
            </a:xfrm>
            <a:prstGeom prst="rightBracket">
              <a:avLst>
                <a:gd name="adj" fmla="val 162503"/>
              </a:avLst>
            </a:prstGeom>
            <a:ln>
              <a:solidFill>
                <a:srgbClr val="FF000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60" name="Picture 59">
              <a:extLst>
                <a:ext uri="{FF2B5EF4-FFF2-40B4-BE49-F238E27FC236}">
                  <a16:creationId xmlns:a16="http://schemas.microsoft.com/office/drawing/2014/main" id="{C6556A03-9532-1C47-BE55-4E3351C809AD}"/>
                </a:ext>
              </a:extLst>
            </p:cNvPr>
            <p:cNvPicPr>
              <a:picLocks noChangeAspect="1"/>
            </p:cNvPicPr>
            <p:nvPr/>
          </p:nvPicPr>
          <p:blipFill rotWithShape="1">
            <a:blip r:embed="rId15">
              <a:duotone>
                <a:schemeClr val="accent1">
                  <a:shade val="45000"/>
                  <a:satMod val="135000"/>
                </a:schemeClr>
                <a:prstClr val="white"/>
              </a:duotone>
            </a:blip>
            <a:srcRect l="11439" t="24276" r="51636" b="20961"/>
            <a:stretch/>
          </p:blipFill>
          <p:spPr>
            <a:xfrm>
              <a:off x="2198513" y="30289311"/>
              <a:ext cx="1704624" cy="79982"/>
            </a:xfrm>
            <a:prstGeom prst="rect">
              <a:avLst/>
            </a:prstGeom>
            <a:ln>
              <a:solidFill>
                <a:schemeClr val="tx1"/>
              </a:solidFill>
              <a:prstDash val="sysDot"/>
            </a:ln>
          </p:spPr>
        </p:pic>
        <p:sp>
          <p:nvSpPr>
            <p:cNvPr id="65" name="Freeform 64">
              <a:extLst>
                <a:ext uri="{FF2B5EF4-FFF2-40B4-BE49-F238E27FC236}">
                  <a16:creationId xmlns:a16="http://schemas.microsoft.com/office/drawing/2014/main" id="{CE1F802E-959C-6846-B24B-210D6BDAAB53}"/>
                </a:ext>
              </a:extLst>
            </p:cNvPr>
            <p:cNvSpPr/>
            <p:nvPr/>
          </p:nvSpPr>
          <p:spPr>
            <a:xfrm>
              <a:off x="3314874" y="30359896"/>
              <a:ext cx="2226251" cy="334571"/>
            </a:xfrm>
            <a:custGeom>
              <a:avLst/>
              <a:gdLst>
                <a:gd name="connsiteX0" fmla="*/ 1711842 w 1759048"/>
                <a:gd name="connsiteY0" fmla="*/ 0 h 1071310"/>
                <a:gd name="connsiteX1" fmla="*/ 1541721 w 1759048"/>
                <a:gd name="connsiteY1" fmla="*/ 978195 h 1071310"/>
                <a:gd name="connsiteX2" fmla="*/ 0 w 1759048"/>
                <a:gd name="connsiteY2" fmla="*/ 1031358 h 1071310"/>
                <a:gd name="connsiteX3" fmla="*/ 0 w 1759048"/>
                <a:gd name="connsiteY3" fmla="*/ 1031358 h 1071310"/>
                <a:gd name="connsiteX0" fmla="*/ 1711842 w 1717183"/>
                <a:gd name="connsiteY0" fmla="*/ 0 h 1041998"/>
                <a:gd name="connsiteX1" fmla="*/ 1063255 w 1717183"/>
                <a:gd name="connsiteY1" fmla="*/ 935665 h 1041998"/>
                <a:gd name="connsiteX2" fmla="*/ 0 w 1717183"/>
                <a:gd name="connsiteY2" fmla="*/ 1031358 h 1041998"/>
                <a:gd name="connsiteX3" fmla="*/ 0 w 1717183"/>
                <a:gd name="connsiteY3" fmla="*/ 1031358 h 1041998"/>
                <a:gd name="connsiteX0" fmla="*/ 1711842 w 1717066"/>
                <a:gd name="connsiteY0" fmla="*/ 0 h 1031358"/>
                <a:gd name="connsiteX1" fmla="*/ 1052623 w 1717066"/>
                <a:gd name="connsiteY1" fmla="*/ 871869 h 1031358"/>
                <a:gd name="connsiteX2" fmla="*/ 0 w 1717066"/>
                <a:gd name="connsiteY2" fmla="*/ 1031358 h 1031358"/>
                <a:gd name="connsiteX3" fmla="*/ 0 w 1717066"/>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2070616"/>
                <a:gd name="connsiteY0" fmla="*/ 0 h 1450322"/>
                <a:gd name="connsiteX1" fmla="*/ 1052623 w 2070616"/>
                <a:gd name="connsiteY1" fmla="*/ 871869 h 1450322"/>
                <a:gd name="connsiteX2" fmla="*/ 0 w 2070616"/>
                <a:gd name="connsiteY2" fmla="*/ 1031358 h 1450322"/>
                <a:gd name="connsiteX3" fmla="*/ 2070616 w 2070616"/>
                <a:gd name="connsiteY3" fmla="*/ 1450322 h 1450322"/>
                <a:gd name="connsiteX0" fmla="*/ 1711842 w 4048378"/>
                <a:gd name="connsiteY0" fmla="*/ 0 h 1031358"/>
                <a:gd name="connsiteX1" fmla="*/ 1052623 w 4048378"/>
                <a:gd name="connsiteY1" fmla="*/ 871869 h 1031358"/>
                <a:gd name="connsiteX2" fmla="*/ 0 w 4048378"/>
                <a:gd name="connsiteY2" fmla="*/ 1031358 h 1031358"/>
                <a:gd name="connsiteX3" fmla="*/ 4048378 w 4048378"/>
                <a:gd name="connsiteY3" fmla="*/ 372004 h 1031358"/>
                <a:gd name="connsiteX0" fmla="*/ 950450 w 3286986"/>
                <a:gd name="connsiteY0" fmla="*/ 0 h 883047"/>
                <a:gd name="connsiteX1" fmla="*/ 291231 w 3286986"/>
                <a:gd name="connsiteY1" fmla="*/ 871869 h 883047"/>
                <a:gd name="connsiteX2" fmla="*/ 0 w 3286986"/>
                <a:gd name="connsiteY2" fmla="*/ 523106 h 883047"/>
                <a:gd name="connsiteX3" fmla="*/ 3286986 w 3286986"/>
                <a:gd name="connsiteY3" fmla="*/ 372004 h 883047"/>
                <a:gd name="connsiteX0" fmla="*/ 1119620 w 3456156"/>
                <a:gd name="connsiteY0" fmla="*/ 0 h 888325"/>
                <a:gd name="connsiteX1" fmla="*/ 460401 w 3456156"/>
                <a:gd name="connsiteY1" fmla="*/ 871869 h 888325"/>
                <a:gd name="connsiteX2" fmla="*/ 169170 w 3456156"/>
                <a:gd name="connsiteY2" fmla="*/ 523106 h 888325"/>
                <a:gd name="connsiteX3" fmla="*/ 3456156 w 3456156"/>
                <a:gd name="connsiteY3" fmla="*/ 372004 h 888325"/>
                <a:gd name="connsiteX0" fmla="*/ 1028025 w 3364561"/>
                <a:gd name="connsiteY0" fmla="*/ 0 h 667181"/>
                <a:gd name="connsiteX1" fmla="*/ 1464469 w 3364561"/>
                <a:gd name="connsiteY1" fmla="*/ 617743 h 667181"/>
                <a:gd name="connsiteX2" fmla="*/ 77575 w 3364561"/>
                <a:gd name="connsiteY2" fmla="*/ 523106 h 667181"/>
                <a:gd name="connsiteX3" fmla="*/ 3364561 w 3364561"/>
                <a:gd name="connsiteY3" fmla="*/ 372004 h 667181"/>
                <a:gd name="connsiteX0" fmla="*/ 14655 w 2351191"/>
                <a:gd name="connsiteY0" fmla="*/ 0 h 636742"/>
                <a:gd name="connsiteX1" fmla="*/ 451099 w 2351191"/>
                <a:gd name="connsiteY1" fmla="*/ 617743 h 636742"/>
                <a:gd name="connsiteX2" fmla="*/ 1032683 w 2351191"/>
                <a:gd name="connsiteY2" fmla="*/ 406345 h 636742"/>
                <a:gd name="connsiteX3" fmla="*/ 2351191 w 2351191"/>
                <a:gd name="connsiteY3" fmla="*/ 372004 h 636742"/>
                <a:gd name="connsiteX0" fmla="*/ 14655 w 2351191"/>
                <a:gd name="connsiteY0" fmla="*/ 0 h 636742"/>
                <a:gd name="connsiteX1" fmla="*/ 451099 w 2351191"/>
                <a:gd name="connsiteY1" fmla="*/ 617743 h 636742"/>
                <a:gd name="connsiteX2" fmla="*/ 1032683 w 2351191"/>
                <a:gd name="connsiteY2" fmla="*/ 406345 h 636742"/>
                <a:gd name="connsiteX3" fmla="*/ 2351191 w 2351191"/>
                <a:gd name="connsiteY3" fmla="*/ 372004 h 636742"/>
                <a:gd name="connsiteX0" fmla="*/ 14655 w 2351191"/>
                <a:gd name="connsiteY0" fmla="*/ 0 h 634512"/>
                <a:gd name="connsiteX1" fmla="*/ 451099 w 2351191"/>
                <a:gd name="connsiteY1" fmla="*/ 617743 h 634512"/>
                <a:gd name="connsiteX2" fmla="*/ 1032683 w 2351191"/>
                <a:gd name="connsiteY2" fmla="*/ 406345 h 634512"/>
                <a:gd name="connsiteX3" fmla="*/ 2351191 w 2351191"/>
                <a:gd name="connsiteY3" fmla="*/ 372004 h 634512"/>
                <a:gd name="connsiteX0" fmla="*/ 21495 w 2358031"/>
                <a:gd name="connsiteY0" fmla="*/ 0 h 642029"/>
                <a:gd name="connsiteX1" fmla="*/ 457939 w 2358031"/>
                <a:gd name="connsiteY1" fmla="*/ 617743 h 642029"/>
                <a:gd name="connsiteX2" fmla="*/ 1039523 w 2358031"/>
                <a:gd name="connsiteY2" fmla="*/ 406345 h 642029"/>
                <a:gd name="connsiteX3" fmla="*/ 2358031 w 2358031"/>
                <a:gd name="connsiteY3" fmla="*/ 372004 h 642029"/>
                <a:gd name="connsiteX0" fmla="*/ 14771 w 2351307"/>
                <a:gd name="connsiteY0" fmla="*/ 0 h 409091"/>
                <a:gd name="connsiteX1" fmla="*/ 590495 w 2351307"/>
                <a:gd name="connsiteY1" fmla="*/ 294935 h 409091"/>
                <a:gd name="connsiteX2" fmla="*/ 1032799 w 2351307"/>
                <a:gd name="connsiteY2" fmla="*/ 406345 h 409091"/>
                <a:gd name="connsiteX3" fmla="*/ 2351307 w 2351307"/>
                <a:gd name="connsiteY3" fmla="*/ 372004 h 409091"/>
                <a:gd name="connsiteX0" fmla="*/ 0 w 2336536"/>
                <a:gd name="connsiteY0" fmla="*/ 0 h 409091"/>
                <a:gd name="connsiteX1" fmla="*/ 575724 w 2336536"/>
                <a:gd name="connsiteY1" fmla="*/ 294935 h 409091"/>
                <a:gd name="connsiteX2" fmla="*/ 1018028 w 2336536"/>
                <a:gd name="connsiteY2" fmla="*/ 406345 h 409091"/>
                <a:gd name="connsiteX3" fmla="*/ 2336536 w 2336536"/>
                <a:gd name="connsiteY3" fmla="*/ 372004 h 409091"/>
                <a:gd name="connsiteX0" fmla="*/ 0 w 2336536"/>
                <a:gd name="connsiteY0" fmla="*/ 0 h 409091"/>
                <a:gd name="connsiteX1" fmla="*/ 1018028 w 2336536"/>
                <a:gd name="connsiteY1" fmla="*/ 406345 h 409091"/>
                <a:gd name="connsiteX2" fmla="*/ 2336536 w 2336536"/>
                <a:gd name="connsiteY2" fmla="*/ 372004 h 409091"/>
                <a:gd name="connsiteX0" fmla="*/ 0 w 2336536"/>
                <a:gd name="connsiteY0" fmla="*/ 0 h 372004"/>
                <a:gd name="connsiteX1" fmla="*/ 2336536 w 2336536"/>
                <a:gd name="connsiteY1" fmla="*/ 372004 h 372004"/>
                <a:gd name="connsiteX0" fmla="*/ 0 w 2336536"/>
                <a:gd name="connsiteY0" fmla="*/ 0 h 372004"/>
                <a:gd name="connsiteX1" fmla="*/ 1082522 w 2336536"/>
                <a:gd name="connsiteY1" fmla="*/ 174418 h 372004"/>
                <a:gd name="connsiteX2" fmla="*/ 2336536 w 2336536"/>
                <a:gd name="connsiteY2" fmla="*/ 372004 h 372004"/>
                <a:gd name="connsiteX0" fmla="*/ 0 w 2336536"/>
                <a:gd name="connsiteY0" fmla="*/ 0 h 372004"/>
                <a:gd name="connsiteX1" fmla="*/ 1082522 w 2336536"/>
                <a:gd name="connsiteY1" fmla="*/ 174418 h 372004"/>
                <a:gd name="connsiteX2" fmla="*/ 2336536 w 2336536"/>
                <a:gd name="connsiteY2" fmla="*/ 372004 h 372004"/>
                <a:gd name="connsiteX0" fmla="*/ 0 w 2336536"/>
                <a:gd name="connsiteY0" fmla="*/ 0 h 372004"/>
                <a:gd name="connsiteX1" fmla="*/ 1082522 w 2336536"/>
                <a:gd name="connsiteY1" fmla="*/ 174418 h 372004"/>
                <a:gd name="connsiteX2" fmla="*/ 2336536 w 2336536"/>
                <a:gd name="connsiteY2" fmla="*/ 372004 h 372004"/>
                <a:gd name="connsiteX0" fmla="*/ 0 w 2336536"/>
                <a:gd name="connsiteY0" fmla="*/ 0 h 372004"/>
                <a:gd name="connsiteX1" fmla="*/ 924673 w 2336536"/>
                <a:gd name="connsiteY1" fmla="*/ 249969 h 372004"/>
                <a:gd name="connsiteX2" fmla="*/ 2336536 w 2336536"/>
                <a:gd name="connsiteY2" fmla="*/ 372004 h 372004"/>
                <a:gd name="connsiteX0" fmla="*/ 0 w 2336536"/>
                <a:gd name="connsiteY0" fmla="*/ 0 h 372004"/>
                <a:gd name="connsiteX1" fmla="*/ 924673 w 2336536"/>
                <a:gd name="connsiteY1" fmla="*/ 249969 h 372004"/>
                <a:gd name="connsiteX2" fmla="*/ 2336536 w 2336536"/>
                <a:gd name="connsiteY2" fmla="*/ 372004 h 372004"/>
                <a:gd name="connsiteX0" fmla="*/ 0 w 2336536"/>
                <a:gd name="connsiteY0" fmla="*/ 0 h 372004"/>
                <a:gd name="connsiteX1" fmla="*/ 1054666 w 2336536"/>
                <a:gd name="connsiteY1" fmla="*/ 291178 h 372004"/>
                <a:gd name="connsiteX2" fmla="*/ 2336536 w 2336536"/>
                <a:gd name="connsiteY2" fmla="*/ 372004 h 372004"/>
                <a:gd name="connsiteX0" fmla="*/ 0 w 2373678"/>
                <a:gd name="connsiteY0" fmla="*/ 0 h 294291"/>
                <a:gd name="connsiteX1" fmla="*/ 1054666 w 2373678"/>
                <a:gd name="connsiteY1" fmla="*/ 291178 h 294291"/>
                <a:gd name="connsiteX2" fmla="*/ 2373678 w 2373678"/>
                <a:gd name="connsiteY2" fmla="*/ 165956 h 294291"/>
                <a:gd name="connsiteX0" fmla="*/ 0 w 2373678"/>
                <a:gd name="connsiteY0" fmla="*/ 0 h 296943"/>
                <a:gd name="connsiteX1" fmla="*/ 1054666 w 2373678"/>
                <a:gd name="connsiteY1" fmla="*/ 291178 h 296943"/>
                <a:gd name="connsiteX2" fmla="*/ 2373678 w 2373678"/>
                <a:gd name="connsiteY2" fmla="*/ 165956 h 296943"/>
                <a:gd name="connsiteX0" fmla="*/ 0 w 2373678"/>
                <a:gd name="connsiteY0" fmla="*/ 0 h 296943"/>
                <a:gd name="connsiteX1" fmla="*/ 1054666 w 2373678"/>
                <a:gd name="connsiteY1" fmla="*/ 291178 h 296943"/>
                <a:gd name="connsiteX2" fmla="*/ 2373678 w 2373678"/>
                <a:gd name="connsiteY2" fmla="*/ 165956 h 296943"/>
                <a:gd name="connsiteX0" fmla="*/ 0 w 2373678"/>
                <a:gd name="connsiteY0" fmla="*/ 0 h 265323"/>
                <a:gd name="connsiteX1" fmla="*/ 1101093 w 2373678"/>
                <a:gd name="connsiteY1" fmla="*/ 256836 h 265323"/>
                <a:gd name="connsiteX2" fmla="*/ 2373678 w 2373678"/>
                <a:gd name="connsiteY2" fmla="*/ 165956 h 265323"/>
                <a:gd name="connsiteX0" fmla="*/ 0 w 2373678"/>
                <a:gd name="connsiteY0" fmla="*/ 0 h 259252"/>
                <a:gd name="connsiteX1" fmla="*/ 1101093 w 2373678"/>
                <a:gd name="connsiteY1" fmla="*/ 256836 h 259252"/>
                <a:gd name="connsiteX2" fmla="*/ 2373678 w 2373678"/>
                <a:gd name="connsiteY2" fmla="*/ 165956 h 259252"/>
                <a:gd name="connsiteX0" fmla="*/ 0 w 2373678"/>
                <a:gd name="connsiteY0" fmla="*/ 0 h 266051"/>
                <a:gd name="connsiteX1" fmla="*/ 961814 w 2373678"/>
                <a:gd name="connsiteY1" fmla="*/ 263704 h 266051"/>
                <a:gd name="connsiteX2" fmla="*/ 2373678 w 2373678"/>
                <a:gd name="connsiteY2" fmla="*/ 165956 h 266051"/>
                <a:gd name="connsiteX0" fmla="*/ 0 w 2373678"/>
                <a:gd name="connsiteY0" fmla="*/ 0 h 265928"/>
                <a:gd name="connsiteX1" fmla="*/ 961814 w 2373678"/>
                <a:gd name="connsiteY1" fmla="*/ 263704 h 265928"/>
                <a:gd name="connsiteX2" fmla="*/ 2373678 w 2373678"/>
                <a:gd name="connsiteY2" fmla="*/ 165956 h 265928"/>
                <a:gd name="connsiteX0" fmla="*/ 0 w 2373678"/>
                <a:gd name="connsiteY0" fmla="*/ 0 h 263704"/>
                <a:gd name="connsiteX1" fmla="*/ 961814 w 2373678"/>
                <a:gd name="connsiteY1" fmla="*/ 263704 h 263704"/>
                <a:gd name="connsiteX2" fmla="*/ 2373678 w 2373678"/>
                <a:gd name="connsiteY2" fmla="*/ 165956 h 263704"/>
                <a:gd name="connsiteX0" fmla="*/ 0 w 2373678"/>
                <a:gd name="connsiteY0" fmla="*/ 0 h 263869"/>
                <a:gd name="connsiteX1" fmla="*/ 961814 w 2373678"/>
                <a:gd name="connsiteY1" fmla="*/ 263704 h 263869"/>
                <a:gd name="connsiteX2" fmla="*/ 2373678 w 2373678"/>
                <a:gd name="connsiteY2" fmla="*/ 165956 h 263869"/>
              </a:gdLst>
              <a:ahLst/>
              <a:cxnLst>
                <a:cxn ang="0">
                  <a:pos x="connsiteX0" y="connsiteY0"/>
                </a:cxn>
                <a:cxn ang="0">
                  <a:pos x="connsiteX1" y="connsiteY1"/>
                </a:cxn>
                <a:cxn ang="0">
                  <a:pos x="connsiteX2" y="connsiteY2"/>
                </a:cxn>
              </a:cxnLst>
              <a:rect l="l" t="t" r="r" b="b"/>
              <a:pathLst>
                <a:path w="2373678" h="263869">
                  <a:moveTo>
                    <a:pt x="0" y="0"/>
                  </a:moveTo>
                  <a:cubicBezTo>
                    <a:pt x="221563" y="222978"/>
                    <a:pt x="510490" y="256650"/>
                    <a:pt x="961814" y="263704"/>
                  </a:cubicBezTo>
                  <a:cubicBezTo>
                    <a:pt x="1413138" y="270758"/>
                    <a:pt x="1689496" y="49728"/>
                    <a:pt x="2373678" y="165956"/>
                  </a:cubicBezTo>
                </a:path>
              </a:pathLst>
            </a:custGeom>
            <a:noFill/>
            <a:ln w="38100">
              <a:solidFill>
                <a:srgbClr val="00FA00"/>
              </a:solidFill>
              <a:prstDash val="solid"/>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15" name="Group 14">
              <a:extLst>
                <a:ext uri="{FF2B5EF4-FFF2-40B4-BE49-F238E27FC236}">
                  <a16:creationId xmlns:a16="http://schemas.microsoft.com/office/drawing/2014/main" id="{81522913-2232-FC41-B708-0E26932A176C}"/>
                </a:ext>
              </a:extLst>
            </p:cNvPr>
            <p:cNvGrpSpPr/>
            <p:nvPr/>
          </p:nvGrpSpPr>
          <p:grpSpPr>
            <a:xfrm>
              <a:off x="5540744" y="30466674"/>
              <a:ext cx="4825388" cy="4228176"/>
              <a:chOff x="5540744" y="30466674"/>
              <a:chExt cx="4825388" cy="4228176"/>
            </a:xfrm>
          </p:grpSpPr>
          <p:pic>
            <p:nvPicPr>
              <p:cNvPr id="57" name="Picture 56">
                <a:extLst>
                  <a:ext uri="{FF2B5EF4-FFF2-40B4-BE49-F238E27FC236}">
                    <a16:creationId xmlns:a16="http://schemas.microsoft.com/office/drawing/2014/main" id="{351805D2-BD12-1344-86AE-F1209000E2B4}"/>
                  </a:ext>
                </a:extLst>
              </p:cNvPr>
              <p:cNvPicPr>
                <a:picLocks noChangeAspect="1"/>
              </p:cNvPicPr>
              <p:nvPr/>
            </p:nvPicPr>
            <p:blipFill rotWithShape="1">
              <a:blip r:embed="rId16">
                <a:duotone>
                  <a:prstClr val="black"/>
                  <a:srgbClr val="D9C3A5">
                    <a:tint val="50000"/>
                    <a:satMod val="180000"/>
                  </a:srgbClr>
                </a:duotone>
                <a:extLst>
                  <a:ext uri="{28A0092B-C50C-407E-A947-70E740481C1C}">
                    <a14:useLocalDpi xmlns:a14="http://schemas.microsoft.com/office/drawing/2010/main" val="0"/>
                  </a:ext>
                </a:extLst>
              </a:blip>
              <a:srcRect l="542" r="1471"/>
              <a:stretch/>
            </p:blipFill>
            <p:spPr>
              <a:xfrm>
                <a:off x="5620747" y="30466674"/>
                <a:ext cx="4745385" cy="4228176"/>
              </a:xfrm>
              <a:prstGeom prst="rect">
                <a:avLst/>
              </a:prstGeom>
              <a:ln>
                <a:noFill/>
                <a:prstDash val="sysDot"/>
              </a:ln>
            </p:spPr>
          </p:pic>
          <p:pic>
            <p:nvPicPr>
              <p:cNvPr id="58" name="Picture 57">
                <a:extLst>
                  <a:ext uri="{FF2B5EF4-FFF2-40B4-BE49-F238E27FC236}">
                    <a16:creationId xmlns:a16="http://schemas.microsoft.com/office/drawing/2014/main" id="{EDC4550B-395E-FB42-95E6-60464932F750}"/>
                  </a:ext>
                </a:extLst>
              </p:cNvPr>
              <p:cNvPicPr>
                <a:picLocks noChangeAspect="1"/>
              </p:cNvPicPr>
              <p:nvPr/>
            </p:nvPicPr>
            <p:blipFill rotWithShape="1">
              <a:blip r:embed="rId15">
                <a:duotone>
                  <a:prstClr val="black"/>
                  <a:schemeClr val="accent2">
                    <a:tint val="45000"/>
                    <a:satMod val="400000"/>
                  </a:schemeClr>
                </a:duotone>
              </a:blip>
              <a:srcRect l="719" t="20203" r="3092" b="5720"/>
              <a:stretch/>
            </p:blipFill>
            <p:spPr>
              <a:xfrm>
                <a:off x="5639076" y="30479732"/>
                <a:ext cx="4595333" cy="112539"/>
              </a:xfrm>
              <a:prstGeom prst="rect">
                <a:avLst/>
              </a:prstGeom>
              <a:ln>
                <a:noFill/>
                <a:prstDash val="sysDot"/>
              </a:ln>
            </p:spPr>
          </p:pic>
          <p:pic>
            <p:nvPicPr>
              <p:cNvPr id="59" name="Picture 58">
                <a:extLst>
                  <a:ext uri="{FF2B5EF4-FFF2-40B4-BE49-F238E27FC236}">
                    <a16:creationId xmlns:a16="http://schemas.microsoft.com/office/drawing/2014/main" id="{D6C3B6A7-DB9C-AC4B-97D2-B2F88EFB5746}"/>
                  </a:ext>
                </a:extLst>
              </p:cNvPr>
              <p:cNvPicPr>
                <a:picLocks noChangeAspect="1"/>
              </p:cNvPicPr>
              <p:nvPr/>
            </p:nvPicPr>
            <p:blipFill rotWithShape="1">
              <a:blip r:embed="rId17">
                <a:duotone>
                  <a:prstClr val="black"/>
                  <a:schemeClr val="accent2">
                    <a:tint val="45000"/>
                    <a:satMod val="400000"/>
                  </a:schemeClr>
                </a:duotone>
              </a:blip>
              <a:srcRect l="656" t="12671" r="2763" b="-7160"/>
              <a:stretch/>
            </p:blipFill>
            <p:spPr>
              <a:xfrm>
                <a:off x="5633691" y="33552159"/>
                <a:ext cx="4614090" cy="131295"/>
              </a:xfrm>
              <a:prstGeom prst="rect">
                <a:avLst/>
              </a:prstGeom>
              <a:ln>
                <a:noFill/>
                <a:prstDash val="sysDot"/>
              </a:ln>
            </p:spPr>
          </p:pic>
          <p:sp>
            <p:nvSpPr>
              <p:cNvPr id="6" name="TextBox 5">
                <a:extLst>
                  <a:ext uri="{FF2B5EF4-FFF2-40B4-BE49-F238E27FC236}">
                    <a16:creationId xmlns:a16="http://schemas.microsoft.com/office/drawing/2014/main" id="{3BF2DFDC-FABF-604B-9536-381C1EB227F3}"/>
                  </a:ext>
                </a:extLst>
              </p:cNvPr>
              <p:cNvSpPr txBox="1"/>
              <p:nvPr/>
            </p:nvSpPr>
            <p:spPr>
              <a:xfrm>
                <a:off x="5541837" y="32475304"/>
                <a:ext cx="370614" cy="184666"/>
              </a:xfrm>
              <a:prstGeom prst="rect">
                <a:avLst/>
              </a:prstGeom>
              <a:noFill/>
              <a:ln>
                <a:noFill/>
                <a:prstDash val="sysDot"/>
              </a:ln>
            </p:spPr>
            <p:txBody>
              <a:bodyPr wrap="none" rtlCol="0">
                <a:spAutoFit/>
              </a:bodyPr>
              <a:lstStyle/>
              <a:p>
                <a:r>
                  <a:rPr kumimoji="1" lang="en-US" sz="600" dirty="0">
                    <a:solidFill>
                      <a:srgbClr val="73FEFF"/>
                    </a:solidFill>
                    <a:latin typeface="Courier" pitchFamily="2" charset="0"/>
                    <a:ea typeface="Source Code Pro" panose="020B0509030403020204" pitchFamily="49" charset="0"/>
                  </a:rPr>
                  <a:t>gid:</a:t>
                </a:r>
              </a:p>
            </p:txBody>
          </p:sp>
          <p:sp>
            <p:nvSpPr>
              <p:cNvPr id="85" name="TextBox 84">
                <a:extLst>
                  <a:ext uri="{FF2B5EF4-FFF2-40B4-BE49-F238E27FC236}">
                    <a16:creationId xmlns:a16="http://schemas.microsoft.com/office/drawing/2014/main" id="{2AC1A62E-0F36-EB48-A1B7-084FF72D6BA7}"/>
                  </a:ext>
                </a:extLst>
              </p:cNvPr>
              <p:cNvSpPr txBox="1"/>
              <p:nvPr/>
            </p:nvSpPr>
            <p:spPr>
              <a:xfrm>
                <a:off x="5540744" y="32379510"/>
                <a:ext cx="370614" cy="184666"/>
              </a:xfrm>
              <a:prstGeom prst="rect">
                <a:avLst/>
              </a:prstGeom>
              <a:noFill/>
              <a:ln>
                <a:noFill/>
                <a:prstDash val="sysDot"/>
              </a:ln>
            </p:spPr>
            <p:txBody>
              <a:bodyPr wrap="none" rtlCol="0">
                <a:spAutoFit/>
              </a:bodyPr>
              <a:lstStyle/>
              <a:p>
                <a:r>
                  <a:rPr kumimoji="1" lang="en-US" sz="600" dirty="0">
                    <a:solidFill>
                      <a:srgbClr val="73FEFF"/>
                    </a:solidFill>
                    <a:latin typeface="Courier" pitchFamily="2" charset="0"/>
                    <a:ea typeface="Source Code Pro" panose="020B0509030403020204" pitchFamily="49" charset="0"/>
                  </a:rPr>
                  <a:t>uid:</a:t>
                </a:r>
              </a:p>
            </p:txBody>
          </p:sp>
          <p:sp>
            <p:nvSpPr>
              <p:cNvPr id="86" name="TextBox 85">
                <a:extLst>
                  <a:ext uri="{FF2B5EF4-FFF2-40B4-BE49-F238E27FC236}">
                    <a16:creationId xmlns:a16="http://schemas.microsoft.com/office/drawing/2014/main" id="{989FBD86-9FAE-8A45-B440-22697C915E06}"/>
                  </a:ext>
                </a:extLst>
              </p:cNvPr>
              <p:cNvSpPr txBox="1"/>
              <p:nvPr/>
            </p:nvSpPr>
            <p:spPr>
              <a:xfrm>
                <a:off x="5544012" y="32572182"/>
                <a:ext cx="696024" cy="184666"/>
              </a:xfrm>
              <a:prstGeom prst="rect">
                <a:avLst/>
              </a:prstGeom>
              <a:noFill/>
              <a:ln>
                <a:noFill/>
                <a:prstDash val="sysDot"/>
              </a:ln>
            </p:spPr>
            <p:txBody>
              <a:bodyPr wrap="none" rtlCol="0">
                <a:spAutoFit/>
              </a:bodyPr>
              <a:lstStyle/>
              <a:p>
                <a:r>
                  <a:rPr kumimoji="1" lang="en-US" sz="600" dirty="0">
                    <a:solidFill>
                      <a:srgbClr val="73FEFF"/>
                    </a:solidFill>
                    <a:latin typeface="Courier" pitchFamily="2" charset="0"/>
                    <a:ea typeface="Source Code Pro" panose="020B0509030403020204" pitchFamily="49" charset="0"/>
                  </a:rPr>
                  <a:t>start time:</a:t>
                </a:r>
              </a:p>
            </p:txBody>
          </p:sp>
          <p:sp>
            <p:nvSpPr>
              <p:cNvPr id="87" name="TextBox 86">
                <a:extLst>
                  <a:ext uri="{FF2B5EF4-FFF2-40B4-BE49-F238E27FC236}">
                    <a16:creationId xmlns:a16="http://schemas.microsoft.com/office/drawing/2014/main" id="{91B1D205-0AE1-0E47-AC52-043141A8E717}"/>
                  </a:ext>
                </a:extLst>
              </p:cNvPr>
              <p:cNvSpPr txBox="1"/>
              <p:nvPr/>
            </p:nvSpPr>
            <p:spPr>
              <a:xfrm>
                <a:off x="5542605" y="34201182"/>
                <a:ext cx="603050" cy="184666"/>
              </a:xfrm>
              <a:prstGeom prst="rect">
                <a:avLst/>
              </a:prstGeom>
              <a:noFill/>
              <a:ln>
                <a:noFill/>
                <a:prstDash val="sysDot"/>
              </a:ln>
            </p:spPr>
            <p:txBody>
              <a:bodyPr wrap="none" rtlCol="0">
                <a:spAutoFit/>
              </a:bodyPr>
              <a:lstStyle/>
              <a:p>
                <a:r>
                  <a:rPr kumimoji="1" lang="en-US" sz="600" dirty="0">
                    <a:solidFill>
                      <a:srgbClr val="73FEFF"/>
                    </a:solidFill>
                    <a:latin typeface="Courier" pitchFamily="2" charset="0"/>
                    <a:ea typeface="Source Code Pro" panose="020B0509030403020204" pitchFamily="49" charset="0"/>
                  </a:rPr>
                  <a:t>end time:</a:t>
                </a:r>
              </a:p>
            </p:txBody>
          </p:sp>
        </p:grpSp>
        <p:sp>
          <p:nvSpPr>
            <p:cNvPr id="3" name="Oval 2">
              <a:extLst>
                <a:ext uri="{FF2B5EF4-FFF2-40B4-BE49-F238E27FC236}">
                  <a16:creationId xmlns:a16="http://schemas.microsoft.com/office/drawing/2014/main" id="{7830AEAD-763F-FD40-BD9C-57B775C1946F}"/>
                </a:ext>
              </a:extLst>
            </p:cNvPr>
            <p:cNvSpPr/>
            <p:nvPr/>
          </p:nvSpPr>
          <p:spPr>
            <a:xfrm>
              <a:off x="1281673" y="29124554"/>
              <a:ext cx="210950" cy="207027"/>
            </a:xfrm>
            <a:prstGeom prst="ellipse">
              <a:avLst/>
            </a:prstGeom>
            <a:ln w="12700">
              <a:solidFill>
                <a:srgbClr val="FF93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en-US"/>
            </a:p>
          </p:txBody>
        </p:sp>
        <p:sp>
          <p:nvSpPr>
            <p:cNvPr id="91" name="Freeform 90">
              <a:extLst>
                <a:ext uri="{FF2B5EF4-FFF2-40B4-BE49-F238E27FC236}">
                  <a16:creationId xmlns:a16="http://schemas.microsoft.com/office/drawing/2014/main" id="{87A16607-5309-0E4D-B19E-AD7F7FBF7346}"/>
                </a:ext>
              </a:extLst>
            </p:cNvPr>
            <p:cNvSpPr/>
            <p:nvPr/>
          </p:nvSpPr>
          <p:spPr>
            <a:xfrm>
              <a:off x="1381282" y="28705312"/>
              <a:ext cx="409998" cy="426993"/>
            </a:xfrm>
            <a:custGeom>
              <a:avLst/>
              <a:gdLst>
                <a:gd name="connsiteX0" fmla="*/ 1711842 w 1759048"/>
                <a:gd name="connsiteY0" fmla="*/ 0 h 1071310"/>
                <a:gd name="connsiteX1" fmla="*/ 1541721 w 1759048"/>
                <a:gd name="connsiteY1" fmla="*/ 978195 h 1071310"/>
                <a:gd name="connsiteX2" fmla="*/ 0 w 1759048"/>
                <a:gd name="connsiteY2" fmla="*/ 1031358 h 1071310"/>
                <a:gd name="connsiteX3" fmla="*/ 0 w 1759048"/>
                <a:gd name="connsiteY3" fmla="*/ 1031358 h 1071310"/>
                <a:gd name="connsiteX0" fmla="*/ 1711842 w 1717183"/>
                <a:gd name="connsiteY0" fmla="*/ 0 h 1041998"/>
                <a:gd name="connsiteX1" fmla="*/ 1063255 w 1717183"/>
                <a:gd name="connsiteY1" fmla="*/ 935665 h 1041998"/>
                <a:gd name="connsiteX2" fmla="*/ 0 w 1717183"/>
                <a:gd name="connsiteY2" fmla="*/ 1031358 h 1041998"/>
                <a:gd name="connsiteX3" fmla="*/ 0 w 1717183"/>
                <a:gd name="connsiteY3" fmla="*/ 1031358 h 1041998"/>
                <a:gd name="connsiteX0" fmla="*/ 1711842 w 1717066"/>
                <a:gd name="connsiteY0" fmla="*/ 0 h 1031358"/>
                <a:gd name="connsiteX1" fmla="*/ 1052623 w 1717066"/>
                <a:gd name="connsiteY1" fmla="*/ 871869 h 1031358"/>
                <a:gd name="connsiteX2" fmla="*/ 0 w 1717066"/>
                <a:gd name="connsiteY2" fmla="*/ 1031358 h 1031358"/>
                <a:gd name="connsiteX3" fmla="*/ 0 w 1717066"/>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196541"/>
                <a:gd name="connsiteX1" fmla="*/ 1052623 w 1711842"/>
                <a:gd name="connsiteY1" fmla="*/ 871869 h 1196541"/>
                <a:gd name="connsiteX2" fmla="*/ 0 w 1711842"/>
                <a:gd name="connsiteY2" fmla="*/ 1031358 h 1196541"/>
                <a:gd name="connsiteX3" fmla="*/ 70807 w 1711842"/>
                <a:gd name="connsiteY3" fmla="*/ 1196541 h 1196541"/>
                <a:gd name="connsiteX0" fmla="*/ 1711842 w 1711842"/>
                <a:gd name="connsiteY0" fmla="*/ 0 h 1196541"/>
                <a:gd name="connsiteX1" fmla="*/ 1052623 w 1711842"/>
                <a:gd name="connsiteY1" fmla="*/ 871869 h 1196541"/>
                <a:gd name="connsiteX2" fmla="*/ 0 w 1711842"/>
                <a:gd name="connsiteY2" fmla="*/ 1031358 h 1196541"/>
                <a:gd name="connsiteX3" fmla="*/ 70807 w 1711842"/>
                <a:gd name="connsiteY3" fmla="*/ 1196541 h 1196541"/>
                <a:gd name="connsiteX0" fmla="*/ 1641035 w 1641035"/>
                <a:gd name="connsiteY0" fmla="*/ 0 h 1196541"/>
                <a:gd name="connsiteX1" fmla="*/ 981816 w 1641035"/>
                <a:gd name="connsiteY1" fmla="*/ 871869 h 1196541"/>
                <a:gd name="connsiteX2" fmla="*/ 0 w 1641035"/>
                <a:gd name="connsiteY2" fmla="*/ 1196541 h 1196541"/>
                <a:gd name="connsiteX0" fmla="*/ 1641035 w 1641035"/>
                <a:gd name="connsiteY0" fmla="*/ 0 h 1196541"/>
                <a:gd name="connsiteX1" fmla="*/ 230176 w 1641035"/>
                <a:gd name="connsiteY1" fmla="*/ 843666 h 1196541"/>
                <a:gd name="connsiteX2" fmla="*/ 0 w 1641035"/>
                <a:gd name="connsiteY2" fmla="*/ 1196541 h 1196541"/>
                <a:gd name="connsiteX0" fmla="*/ 230176 w 230176"/>
                <a:gd name="connsiteY0" fmla="*/ 0 h 352875"/>
                <a:gd name="connsiteX1" fmla="*/ 0 w 230176"/>
                <a:gd name="connsiteY1" fmla="*/ 352875 h 352875"/>
                <a:gd name="connsiteX0" fmla="*/ 377236 w 377236"/>
                <a:gd name="connsiteY0" fmla="*/ 0 h 332731"/>
                <a:gd name="connsiteX1" fmla="*/ 0 w 377236"/>
                <a:gd name="connsiteY1" fmla="*/ 332731 h 332731"/>
                <a:gd name="connsiteX0" fmla="*/ 385465 w 385465"/>
                <a:gd name="connsiteY0" fmla="*/ 0 h 332731"/>
                <a:gd name="connsiteX1" fmla="*/ 8229 w 385465"/>
                <a:gd name="connsiteY1" fmla="*/ 332731 h 332731"/>
                <a:gd name="connsiteX0" fmla="*/ 386897 w 386897"/>
                <a:gd name="connsiteY0" fmla="*/ 0 h 332731"/>
                <a:gd name="connsiteX1" fmla="*/ 9661 w 386897"/>
                <a:gd name="connsiteY1" fmla="*/ 332731 h 332731"/>
                <a:gd name="connsiteX0" fmla="*/ 377236 w 377236"/>
                <a:gd name="connsiteY0" fmla="*/ 0 h 332731"/>
                <a:gd name="connsiteX1" fmla="*/ 0 w 377236"/>
                <a:gd name="connsiteY1" fmla="*/ 332731 h 332731"/>
                <a:gd name="connsiteX0" fmla="*/ 437149 w 437149"/>
                <a:gd name="connsiteY0" fmla="*/ 0 h 336760"/>
                <a:gd name="connsiteX1" fmla="*/ 0 w 437149"/>
                <a:gd name="connsiteY1" fmla="*/ 336760 h 336760"/>
                <a:gd name="connsiteX0" fmla="*/ 437149 w 437149"/>
                <a:gd name="connsiteY0" fmla="*/ 0 h 336760"/>
                <a:gd name="connsiteX1" fmla="*/ 0 w 437149"/>
                <a:gd name="connsiteY1" fmla="*/ 336760 h 336760"/>
              </a:gdLst>
              <a:ahLst/>
              <a:cxnLst>
                <a:cxn ang="0">
                  <a:pos x="connsiteX0" y="connsiteY0"/>
                </a:cxn>
                <a:cxn ang="0">
                  <a:pos x="connsiteX1" y="connsiteY1"/>
                </a:cxn>
              </a:cxnLst>
              <a:rect l="l" t="t" r="r" b="b"/>
              <a:pathLst>
                <a:path w="437149" h="336760">
                  <a:moveTo>
                    <a:pt x="437149" y="0"/>
                  </a:moveTo>
                  <a:cubicBezTo>
                    <a:pt x="130963" y="26182"/>
                    <a:pt x="84718" y="124080"/>
                    <a:pt x="0" y="336760"/>
                  </a:cubicBezTo>
                </a:path>
              </a:pathLst>
            </a:custGeom>
            <a:noFill/>
            <a:ln w="38100">
              <a:solidFill>
                <a:schemeClr val="accent6"/>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3D3F501-FE02-0B47-8A3C-E3860D7F7A4C}"/>
                </a:ext>
              </a:extLst>
            </p:cNvPr>
            <p:cNvCxnSpPr>
              <a:cxnSpLocks/>
              <a:endCxn id="9" idx="0"/>
            </p:cNvCxnSpPr>
            <p:nvPr/>
          </p:nvCxnSpPr>
          <p:spPr>
            <a:xfrm flipH="1">
              <a:off x="4919800" y="30227712"/>
              <a:ext cx="65734" cy="269026"/>
            </a:xfrm>
            <a:prstGeom prst="line">
              <a:avLst/>
            </a:prstGeom>
            <a:ln>
              <a:solidFill>
                <a:srgbClr val="00FA00"/>
              </a:solidFill>
              <a:prstDash val="sysDot"/>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4B3918B2-20B0-834E-AA9B-8625E0DA4CF6}"/>
                </a:ext>
              </a:extLst>
            </p:cNvPr>
            <p:cNvSpPr/>
            <p:nvPr/>
          </p:nvSpPr>
          <p:spPr>
            <a:xfrm rot="593650">
              <a:off x="4841924" y="30495549"/>
              <a:ext cx="128286" cy="159840"/>
            </a:xfrm>
            <a:prstGeom prst="ellipse">
              <a:avLst/>
            </a:prstGeom>
            <a:ln>
              <a:solidFill>
                <a:srgbClr val="00FA00"/>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en-US"/>
            </a:p>
          </p:txBody>
        </p:sp>
      </p:grpSp>
      <p:sp>
        <p:nvSpPr>
          <p:cNvPr id="134" name="テキスト ボックス 4">
            <a:extLst>
              <a:ext uri="{FF2B5EF4-FFF2-40B4-BE49-F238E27FC236}">
                <a16:creationId xmlns:a16="http://schemas.microsoft.com/office/drawing/2014/main" id="{A354A2CB-2DFE-DF43-B9D0-C1D0C858055C}"/>
              </a:ext>
            </a:extLst>
          </p:cNvPr>
          <p:cNvSpPr txBox="1"/>
          <p:nvPr/>
        </p:nvSpPr>
        <p:spPr>
          <a:xfrm>
            <a:off x="11303574" y="19967235"/>
            <a:ext cx="14214055" cy="830997"/>
          </a:xfrm>
          <a:prstGeom prst="rect">
            <a:avLst/>
          </a:prstGeom>
          <a:solidFill>
            <a:srgbClr val="2E2967">
              <a:alpha val="65000"/>
            </a:srgbClr>
          </a:solidFill>
        </p:spPr>
        <p:txBody>
          <a:bodyPr wrap="square" lIns="251999" rtlCol="0">
            <a:spAutoFit/>
          </a:bodyPr>
          <a:lstStyle>
            <a:defPPr>
              <a:defRPr lang="ja-JP"/>
            </a:defPPr>
            <a:lvl1pPr algn="ctr">
              <a:defRPr sz="4800">
                <a:solidFill>
                  <a:srgbClr val="008000"/>
                </a:solidFill>
                <a:latin typeface="Arial Rounded MT Bold"/>
                <a:cs typeface="Arial Rounded MT Bold"/>
              </a:defRPr>
            </a:lvl1pPr>
          </a:lstStyle>
          <a:p>
            <a:r>
              <a:rPr lang="en-US" altLang="ja-JP" dirty="0">
                <a:solidFill>
                  <a:srgbClr val="FFFF00"/>
                </a:solidFill>
              </a:rPr>
              <a:t>Collaborative Annotation</a:t>
            </a:r>
            <a:endParaRPr lang="ja-JP" altLang="en-US" dirty="0">
              <a:solidFill>
                <a:srgbClr val="FFFF00"/>
              </a:solidFill>
            </a:endParaRPr>
          </a:p>
        </p:txBody>
      </p:sp>
      <p:pic>
        <p:nvPicPr>
          <p:cNvPr id="27" name="Picture 26">
            <a:extLst>
              <a:ext uri="{FF2B5EF4-FFF2-40B4-BE49-F238E27FC236}">
                <a16:creationId xmlns:a16="http://schemas.microsoft.com/office/drawing/2014/main" id="{A22BB4E5-E721-764F-9FA1-A9C83A7CB409}"/>
              </a:ext>
            </a:extLst>
          </p:cNvPr>
          <p:cNvPicPr>
            <a:picLocks noChangeAspect="1"/>
          </p:cNvPicPr>
          <p:nvPr/>
        </p:nvPicPr>
        <p:blipFill rotWithShape="1">
          <a:blip r:embed="rId18">
            <a:extLst>
              <a:ext uri="{28A0092B-C50C-407E-A947-70E740481C1C}">
                <a14:useLocalDpi xmlns:a14="http://schemas.microsoft.com/office/drawing/2010/main" val="0"/>
              </a:ext>
            </a:extLst>
          </a:blip>
          <a:srcRect l="10392" t="2456" r="1035" b="1229"/>
          <a:stretch/>
        </p:blipFill>
        <p:spPr>
          <a:xfrm>
            <a:off x="11394465" y="22540788"/>
            <a:ext cx="6088737" cy="4950004"/>
          </a:xfrm>
          <a:prstGeom prst="rect">
            <a:avLst/>
          </a:prstGeom>
          <a:ln w="25400">
            <a:solidFill>
              <a:schemeClr val="bg1">
                <a:lumMod val="75000"/>
              </a:schemeClr>
            </a:solidFill>
          </a:ln>
        </p:spPr>
      </p:pic>
      <p:pic>
        <p:nvPicPr>
          <p:cNvPr id="31" name="Picture 30">
            <a:extLst>
              <a:ext uri="{FF2B5EF4-FFF2-40B4-BE49-F238E27FC236}">
                <a16:creationId xmlns:a16="http://schemas.microsoft.com/office/drawing/2014/main" id="{74D3198F-88F3-B547-A069-96AD30CD3139}"/>
              </a:ext>
            </a:extLst>
          </p:cNvPr>
          <p:cNvPicPr>
            <a:picLocks noChangeAspect="1"/>
          </p:cNvPicPr>
          <p:nvPr/>
        </p:nvPicPr>
        <p:blipFill rotWithShape="1">
          <a:blip r:embed="rId19">
            <a:extLst>
              <a:ext uri="{28A0092B-C50C-407E-A947-70E740481C1C}">
                <a14:useLocalDpi xmlns:a14="http://schemas.microsoft.com/office/drawing/2010/main" val="0"/>
              </a:ext>
            </a:extLst>
          </a:blip>
          <a:srcRect l="10726" t="889" r="19274" b="8660"/>
          <a:stretch/>
        </p:blipFill>
        <p:spPr>
          <a:xfrm>
            <a:off x="11427200" y="22575928"/>
            <a:ext cx="229466" cy="4540131"/>
          </a:xfrm>
          <a:prstGeom prst="rect">
            <a:avLst/>
          </a:prstGeom>
        </p:spPr>
      </p:pic>
      <p:sp>
        <p:nvSpPr>
          <p:cNvPr id="92" name="角丸四角形 21">
            <a:extLst>
              <a:ext uri="{FF2B5EF4-FFF2-40B4-BE49-F238E27FC236}">
                <a16:creationId xmlns:a16="http://schemas.microsoft.com/office/drawing/2014/main" id="{63379BD9-0780-344A-83B7-4C2A91CD71A6}"/>
              </a:ext>
            </a:extLst>
          </p:cNvPr>
          <p:cNvSpPr/>
          <p:nvPr/>
        </p:nvSpPr>
        <p:spPr>
          <a:xfrm>
            <a:off x="11303574" y="20941339"/>
            <a:ext cx="14188074" cy="1451967"/>
          </a:xfrm>
          <a:prstGeom prst="roundRect">
            <a:avLst>
              <a:gd name="adj" fmla="val 8044"/>
            </a:avLst>
          </a:prstGeom>
          <a:solidFill>
            <a:schemeClr val="bg1">
              <a:alpha val="85000"/>
            </a:schemeClr>
          </a:solidFill>
          <a:ln w="57150" cmpd="sng">
            <a:solidFill>
              <a:schemeClr val="accent6"/>
            </a:solidFill>
            <a:prstDash val="sysDot"/>
          </a:ln>
        </p:spPr>
        <p:txBody>
          <a:bodyPr wrap="square" rtlCol="0">
            <a:spAutoFit/>
          </a:bodyPr>
          <a:lstStyle/>
          <a:p>
            <a:pPr defTabSz="407147" fontAlgn="auto">
              <a:spcBef>
                <a:spcPts val="377"/>
              </a:spcBef>
              <a:spcAft>
                <a:spcPts val="753"/>
              </a:spcAft>
            </a:pPr>
            <a:r>
              <a:rPr lang="en-US" altLang="ja-JP" sz="2800" dirty="0" err="1">
                <a:solidFill>
                  <a:srgbClr val="C00000"/>
                </a:solidFill>
                <a:latin typeface="Arial Rounded MT Bold" panose="020F0704030504030204" pitchFamily="34" charset="77"/>
                <a:cs typeface="Arial" panose="020B0604020202020204" pitchFamily="34" charset="0"/>
              </a:rPr>
              <a:t>Scrapbox.io</a:t>
            </a:r>
            <a:r>
              <a:rPr lang="en-US" altLang="ja-JP" sz="2800" dirty="0">
                <a:solidFill>
                  <a:srgbClr val="008000"/>
                </a:solidFill>
                <a:latin typeface="Arial Rounded MT Bold" panose="020F0704030504030204" pitchFamily="34" charset="77"/>
                <a:cs typeface="Arial" panose="020B0604020202020204" pitchFamily="34" charset="0"/>
              </a:rPr>
              <a:t> is a powerful wiki service. </a:t>
            </a:r>
            <a:r>
              <a:rPr lang="en-US" altLang="ja-JP" sz="2800" dirty="0">
                <a:solidFill>
                  <a:srgbClr val="C00000"/>
                </a:solidFill>
                <a:latin typeface="Arial Rounded MT Bold" panose="020F0704030504030204" pitchFamily="34" charset="77"/>
                <a:cs typeface="Arial" panose="020B0604020202020204" pitchFamily="34" charset="0"/>
              </a:rPr>
              <a:t>Sidestickies</a:t>
            </a:r>
            <a:r>
              <a:rPr lang="en-US" altLang="ja-JP" sz="2800" dirty="0">
                <a:solidFill>
                  <a:srgbClr val="008000"/>
                </a:solidFill>
                <a:latin typeface="Arial Rounded MT Bold" panose="020F0704030504030204" pitchFamily="34" charset="77"/>
                <a:cs typeface="Arial" panose="020B0604020202020204" pitchFamily="34" charset="0"/>
              </a:rPr>
              <a:t> </a:t>
            </a:r>
            <a:r>
              <a:rPr lang="en-US" altLang="ja-JP" sz="2800" dirty="0">
                <a:solidFill>
                  <a:schemeClr val="tx2"/>
                </a:solidFill>
                <a:latin typeface="Arial Rounded MT Bold" panose="020F0704030504030204" pitchFamily="34" charset="77"/>
                <a:cs typeface="Arial" panose="020B0604020202020204" pitchFamily="34" charset="0"/>
              </a:rPr>
              <a:t>link a cell with the pages of Scrapbox. </a:t>
            </a:r>
            <a:r>
              <a:rPr lang="en-US" altLang="ja-JP" sz="2800" dirty="0">
                <a:solidFill>
                  <a:srgbClr val="008000"/>
                </a:solidFill>
                <a:latin typeface="Arial Rounded MT Bold" panose="020F0704030504030204" pitchFamily="34" charset="77"/>
                <a:cs typeface="Arial" panose="020B0604020202020204" pitchFamily="34" charset="0"/>
              </a:rPr>
              <a:t>It enables </a:t>
            </a:r>
            <a:r>
              <a:rPr lang="en-US" altLang="ja-JP" sz="2800" dirty="0">
                <a:solidFill>
                  <a:schemeClr val="tx2"/>
                </a:solidFill>
                <a:latin typeface="Arial Rounded MT Bold" panose="020F0704030504030204" pitchFamily="34" charset="77"/>
                <a:cs typeface="Arial" panose="020B0604020202020204" pitchFamily="34" charset="0"/>
              </a:rPr>
              <a:t>collaborative annotation</a:t>
            </a:r>
            <a:r>
              <a:rPr lang="en-US" altLang="ja-JP" sz="2800" dirty="0">
                <a:solidFill>
                  <a:srgbClr val="008000"/>
                </a:solidFill>
                <a:latin typeface="Arial Rounded MT Bold" panose="020F0704030504030204" pitchFamily="34" charset="77"/>
                <a:cs typeface="Arial" panose="020B0604020202020204" pitchFamily="34" charset="0"/>
              </a:rPr>
              <a:t>, where your ideas and communications stay in context and grow.  </a:t>
            </a:r>
            <a:endParaRPr lang="en-US" altLang="ja-JP" sz="2800" dirty="0">
              <a:solidFill>
                <a:srgbClr val="C00000"/>
              </a:solidFill>
              <a:latin typeface="Arial Rounded MT Bold" panose="020F0704030504030204" pitchFamily="34" charset="77"/>
              <a:cs typeface="Arial" panose="020B0604020202020204" pitchFamily="34" charset="0"/>
            </a:endParaRPr>
          </a:p>
        </p:txBody>
      </p:sp>
      <p:sp>
        <p:nvSpPr>
          <p:cNvPr id="94" name="フリーフォーム 27">
            <a:extLst>
              <a:ext uri="{FF2B5EF4-FFF2-40B4-BE49-F238E27FC236}">
                <a16:creationId xmlns:a16="http://schemas.microsoft.com/office/drawing/2014/main" id="{9E78E97A-B69F-444A-9D60-D1BAB21CAFBA}"/>
              </a:ext>
            </a:extLst>
          </p:cNvPr>
          <p:cNvSpPr/>
          <p:nvPr/>
        </p:nvSpPr>
        <p:spPr>
          <a:xfrm rot="14888587" flipH="1">
            <a:off x="21457145" y="23932528"/>
            <a:ext cx="3655756" cy="4291119"/>
          </a:xfrm>
          <a:custGeom>
            <a:avLst/>
            <a:gdLst>
              <a:gd name="connsiteX0" fmla="*/ 1228822 w 1286552"/>
              <a:gd name="connsiteY0" fmla="*/ 148437 h 4461360"/>
              <a:gd name="connsiteX1" fmla="*/ 0 w 1286552"/>
              <a:gd name="connsiteY1" fmla="*/ 0 h 4461360"/>
              <a:gd name="connsiteX2" fmla="*/ 32989 w 1286552"/>
              <a:gd name="connsiteY2" fmla="*/ 4461360 h 4461360"/>
              <a:gd name="connsiteX3" fmla="*/ 1270057 w 1286552"/>
              <a:gd name="connsiteY3" fmla="*/ 3117179 h 4461360"/>
              <a:gd name="connsiteX4" fmla="*/ 1286552 w 1286552"/>
              <a:gd name="connsiteY4" fmla="*/ 3092440 h 4461360"/>
              <a:gd name="connsiteX0" fmla="*/ 1327788 w 1385518"/>
              <a:gd name="connsiteY0" fmla="*/ 0 h 4312923"/>
              <a:gd name="connsiteX1" fmla="*/ 0 w 1385518"/>
              <a:gd name="connsiteY1" fmla="*/ 214409 h 4312923"/>
              <a:gd name="connsiteX2" fmla="*/ 131955 w 1385518"/>
              <a:gd name="connsiteY2" fmla="*/ 4312923 h 4312923"/>
              <a:gd name="connsiteX3" fmla="*/ 1369023 w 1385518"/>
              <a:gd name="connsiteY3" fmla="*/ 2968742 h 4312923"/>
              <a:gd name="connsiteX4" fmla="*/ 1385518 w 1385518"/>
              <a:gd name="connsiteY4" fmla="*/ 2944003 h 4312923"/>
              <a:gd name="connsiteX0" fmla="*/ 1327788 w 1385518"/>
              <a:gd name="connsiteY0" fmla="*/ 0 h 4725248"/>
              <a:gd name="connsiteX1" fmla="*/ 0 w 1385518"/>
              <a:gd name="connsiteY1" fmla="*/ 214409 h 4725248"/>
              <a:gd name="connsiteX2" fmla="*/ 49484 w 1385518"/>
              <a:gd name="connsiteY2" fmla="*/ 4725248 h 4725248"/>
              <a:gd name="connsiteX3" fmla="*/ 1369023 w 1385518"/>
              <a:gd name="connsiteY3" fmla="*/ 2968742 h 4725248"/>
              <a:gd name="connsiteX4" fmla="*/ 1385518 w 1385518"/>
              <a:gd name="connsiteY4" fmla="*/ 2944003 h 4725248"/>
              <a:gd name="connsiteX0" fmla="*/ 1391288 w 1391288"/>
              <a:gd name="connsiteY0" fmla="*/ 854508 h 4510839"/>
              <a:gd name="connsiteX1" fmla="*/ 0 w 1391288"/>
              <a:gd name="connsiteY1" fmla="*/ 0 h 4510839"/>
              <a:gd name="connsiteX2" fmla="*/ 49484 w 1391288"/>
              <a:gd name="connsiteY2" fmla="*/ 4510839 h 4510839"/>
              <a:gd name="connsiteX3" fmla="*/ 1369023 w 1391288"/>
              <a:gd name="connsiteY3" fmla="*/ 2754333 h 4510839"/>
              <a:gd name="connsiteX4" fmla="*/ 1385518 w 1391288"/>
              <a:gd name="connsiteY4" fmla="*/ 2729594 h 4510839"/>
              <a:gd name="connsiteX0" fmla="*/ 1380704 w 1380704"/>
              <a:gd name="connsiteY0" fmla="*/ 0 h 3656331"/>
              <a:gd name="connsiteX1" fmla="*/ 0 w 1380704"/>
              <a:gd name="connsiteY1" fmla="*/ 1981826 h 3656331"/>
              <a:gd name="connsiteX2" fmla="*/ 38900 w 1380704"/>
              <a:gd name="connsiteY2" fmla="*/ 3656331 h 3656331"/>
              <a:gd name="connsiteX3" fmla="*/ 1358439 w 1380704"/>
              <a:gd name="connsiteY3" fmla="*/ 1899825 h 3656331"/>
              <a:gd name="connsiteX4" fmla="*/ 1374934 w 1380704"/>
              <a:gd name="connsiteY4" fmla="*/ 1875086 h 3656331"/>
              <a:gd name="connsiteX0" fmla="*/ 1380704 w 1380704"/>
              <a:gd name="connsiteY0" fmla="*/ 0 h 3635164"/>
              <a:gd name="connsiteX1" fmla="*/ 0 w 1380704"/>
              <a:gd name="connsiteY1" fmla="*/ 1981826 h 3635164"/>
              <a:gd name="connsiteX2" fmla="*/ 737400 w 1380704"/>
              <a:gd name="connsiteY2" fmla="*/ 3635164 h 3635164"/>
              <a:gd name="connsiteX3" fmla="*/ 1358439 w 1380704"/>
              <a:gd name="connsiteY3" fmla="*/ 1899825 h 3635164"/>
              <a:gd name="connsiteX4" fmla="*/ 1374934 w 1380704"/>
              <a:gd name="connsiteY4" fmla="*/ 1875086 h 3635164"/>
              <a:gd name="connsiteX0" fmla="*/ 671621 w 671621"/>
              <a:gd name="connsiteY0" fmla="*/ 0 h 3635164"/>
              <a:gd name="connsiteX1" fmla="*/ 0 w 671621"/>
              <a:gd name="connsiteY1" fmla="*/ 2320492 h 3635164"/>
              <a:gd name="connsiteX2" fmla="*/ 28317 w 671621"/>
              <a:gd name="connsiteY2" fmla="*/ 3635164 h 3635164"/>
              <a:gd name="connsiteX3" fmla="*/ 649356 w 671621"/>
              <a:gd name="connsiteY3" fmla="*/ 1899825 h 3635164"/>
              <a:gd name="connsiteX4" fmla="*/ 665851 w 671621"/>
              <a:gd name="connsiteY4" fmla="*/ 1875086 h 3635164"/>
              <a:gd name="connsiteX0" fmla="*/ 671621 w 671621"/>
              <a:gd name="connsiteY0" fmla="*/ 0 h 3709248"/>
              <a:gd name="connsiteX1" fmla="*/ 0 w 671621"/>
              <a:gd name="connsiteY1" fmla="*/ 2320492 h 3709248"/>
              <a:gd name="connsiteX2" fmla="*/ 134150 w 671621"/>
              <a:gd name="connsiteY2" fmla="*/ 3709248 h 3709248"/>
              <a:gd name="connsiteX3" fmla="*/ 649356 w 671621"/>
              <a:gd name="connsiteY3" fmla="*/ 1899825 h 3709248"/>
              <a:gd name="connsiteX4" fmla="*/ 665851 w 671621"/>
              <a:gd name="connsiteY4" fmla="*/ 1875086 h 3709248"/>
              <a:gd name="connsiteX0" fmla="*/ 1158454 w 1158454"/>
              <a:gd name="connsiteY0" fmla="*/ 1002675 h 4711923"/>
              <a:gd name="connsiteX1" fmla="*/ 0 w 1158454"/>
              <a:gd name="connsiteY1" fmla="*/ 0 h 4711923"/>
              <a:gd name="connsiteX2" fmla="*/ 620983 w 1158454"/>
              <a:gd name="connsiteY2" fmla="*/ 4711923 h 4711923"/>
              <a:gd name="connsiteX3" fmla="*/ 1136189 w 1158454"/>
              <a:gd name="connsiteY3" fmla="*/ 2902500 h 4711923"/>
              <a:gd name="connsiteX4" fmla="*/ 1152684 w 1158454"/>
              <a:gd name="connsiteY4" fmla="*/ 2877761 h 4711923"/>
              <a:gd name="connsiteX0" fmla="*/ 1331221 w 1331221"/>
              <a:gd name="connsiteY0" fmla="*/ 1002675 h 2902500"/>
              <a:gd name="connsiteX1" fmla="*/ 172767 w 1331221"/>
              <a:gd name="connsiteY1" fmla="*/ 0 h 2902500"/>
              <a:gd name="connsiteX2" fmla="*/ 0 w 1331221"/>
              <a:gd name="connsiteY2" fmla="*/ 1261756 h 2902500"/>
              <a:gd name="connsiteX3" fmla="*/ 1308956 w 1331221"/>
              <a:gd name="connsiteY3" fmla="*/ 2902500 h 2902500"/>
              <a:gd name="connsiteX4" fmla="*/ 1325451 w 1331221"/>
              <a:gd name="connsiteY4" fmla="*/ 2877761 h 2902500"/>
              <a:gd name="connsiteX0" fmla="*/ 2857272 w 2857272"/>
              <a:gd name="connsiteY0" fmla="*/ 1002675 h 3978705"/>
              <a:gd name="connsiteX1" fmla="*/ 1698818 w 2857272"/>
              <a:gd name="connsiteY1" fmla="*/ 0 h 3978705"/>
              <a:gd name="connsiteX2" fmla="*/ 0 w 2857272"/>
              <a:gd name="connsiteY2" fmla="*/ 3978705 h 3978705"/>
              <a:gd name="connsiteX3" fmla="*/ 2835007 w 2857272"/>
              <a:gd name="connsiteY3" fmla="*/ 2902500 h 3978705"/>
              <a:gd name="connsiteX4" fmla="*/ 2851502 w 2857272"/>
              <a:gd name="connsiteY4" fmla="*/ 2877761 h 3978705"/>
              <a:gd name="connsiteX0" fmla="*/ 2857272 w 2857272"/>
              <a:gd name="connsiteY0" fmla="*/ 0 h 2976030"/>
              <a:gd name="connsiteX1" fmla="*/ 34930 w 2857272"/>
              <a:gd name="connsiteY1" fmla="*/ 1084257 h 2976030"/>
              <a:gd name="connsiteX2" fmla="*/ 0 w 2857272"/>
              <a:gd name="connsiteY2" fmla="*/ 2976030 h 2976030"/>
              <a:gd name="connsiteX3" fmla="*/ 2835007 w 2857272"/>
              <a:gd name="connsiteY3" fmla="*/ 1899825 h 2976030"/>
              <a:gd name="connsiteX4" fmla="*/ 2851502 w 2857272"/>
              <a:gd name="connsiteY4" fmla="*/ 1875086 h 2976030"/>
              <a:gd name="connsiteX0" fmla="*/ 2857272 w 2857272"/>
              <a:gd name="connsiteY0" fmla="*/ 0 h 2976030"/>
              <a:gd name="connsiteX1" fmla="*/ 34930 w 2857272"/>
              <a:gd name="connsiteY1" fmla="*/ 1084257 h 2976030"/>
              <a:gd name="connsiteX2" fmla="*/ 0 w 2857272"/>
              <a:gd name="connsiteY2" fmla="*/ 2976030 h 2976030"/>
              <a:gd name="connsiteX3" fmla="*/ 2835007 w 2857272"/>
              <a:gd name="connsiteY3" fmla="*/ 1899825 h 2976030"/>
              <a:gd name="connsiteX0" fmla="*/ 2857272 w 2913771"/>
              <a:gd name="connsiteY0" fmla="*/ 0 h 2976030"/>
              <a:gd name="connsiteX1" fmla="*/ 34930 w 2913771"/>
              <a:gd name="connsiteY1" fmla="*/ 1084257 h 2976030"/>
              <a:gd name="connsiteX2" fmla="*/ 0 w 2913771"/>
              <a:gd name="connsiteY2" fmla="*/ 2976030 h 2976030"/>
              <a:gd name="connsiteX3" fmla="*/ 2913771 w 2913771"/>
              <a:gd name="connsiteY3" fmla="*/ 1164805 h 2976030"/>
              <a:gd name="connsiteX0" fmla="*/ 2857272 w 2913771"/>
              <a:gd name="connsiteY0" fmla="*/ 0 h 2976030"/>
              <a:gd name="connsiteX1" fmla="*/ 2279702 w 2913771"/>
              <a:gd name="connsiteY1" fmla="*/ 60480 h 2976030"/>
              <a:gd name="connsiteX2" fmla="*/ 0 w 2913771"/>
              <a:gd name="connsiteY2" fmla="*/ 2976030 h 2976030"/>
              <a:gd name="connsiteX3" fmla="*/ 2913771 w 2913771"/>
              <a:gd name="connsiteY3" fmla="*/ 1164805 h 2976030"/>
              <a:gd name="connsiteX0" fmla="*/ 577570 w 634069"/>
              <a:gd name="connsiteY0" fmla="*/ 0 h 5469848"/>
              <a:gd name="connsiteX1" fmla="*/ 0 w 634069"/>
              <a:gd name="connsiteY1" fmla="*/ 60480 h 5469848"/>
              <a:gd name="connsiteX2" fmla="*/ 171825 w 634069"/>
              <a:gd name="connsiteY2" fmla="*/ 5469848 h 5469848"/>
              <a:gd name="connsiteX3" fmla="*/ 634069 w 634069"/>
              <a:gd name="connsiteY3" fmla="*/ 1164805 h 5469848"/>
              <a:gd name="connsiteX0" fmla="*/ 587416 w 643915"/>
              <a:gd name="connsiteY0" fmla="*/ 202028 h 5671876"/>
              <a:gd name="connsiteX1" fmla="*/ 0 w 643915"/>
              <a:gd name="connsiteY1" fmla="*/ 0 h 5671876"/>
              <a:gd name="connsiteX2" fmla="*/ 181671 w 643915"/>
              <a:gd name="connsiteY2" fmla="*/ 5671876 h 5671876"/>
              <a:gd name="connsiteX3" fmla="*/ 643915 w 643915"/>
              <a:gd name="connsiteY3" fmla="*/ 1366833 h 5671876"/>
              <a:gd name="connsiteX0" fmla="*/ 587416 w 643915"/>
              <a:gd name="connsiteY0" fmla="*/ 202028 h 5396244"/>
              <a:gd name="connsiteX1" fmla="*/ 0 w 643915"/>
              <a:gd name="connsiteY1" fmla="*/ 0 h 5396244"/>
              <a:gd name="connsiteX2" fmla="*/ 33988 w 643915"/>
              <a:gd name="connsiteY2" fmla="*/ 5396244 h 5396244"/>
              <a:gd name="connsiteX3" fmla="*/ 643915 w 643915"/>
              <a:gd name="connsiteY3" fmla="*/ 1366833 h 5396244"/>
              <a:gd name="connsiteX0" fmla="*/ 651883 w 708382"/>
              <a:gd name="connsiteY0" fmla="*/ 202028 h 1576766"/>
              <a:gd name="connsiteX1" fmla="*/ 64467 w 708382"/>
              <a:gd name="connsiteY1" fmla="*/ 0 h 1576766"/>
              <a:gd name="connsiteX2" fmla="*/ 0 w 708382"/>
              <a:gd name="connsiteY2" fmla="*/ 1576766 h 1576766"/>
              <a:gd name="connsiteX3" fmla="*/ 708382 w 708382"/>
              <a:gd name="connsiteY3" fmla="*/ 1366833 h 1576766"/>
              <a:gd name="connsiteX0" fmla="*/ 1026012 w 1026012"/>
              <a:gd name="connsiteY0" fmla="*/ 0 h 1834126"/>
              <a:gd name="connsiteX1" fmla="*/ 64467 w 1026012"/>
              <a:gd name="connsiteY1" fmla="*/ 257360 h 1834126"/>
              <a:gd name="connsiteX2" fmla="*/ 0 w 1026012"/>
              <a:gd name="connsiteY2" fmla="*/ 1834126 h 1834126"/>
              <a:gd name="connsiteX3" fmla="*/ 708382 w 1026012"/>
              <a:gd name="connsiteY3" fmla="*/ 1624193 h 1834126"/>
              <a:gd name="connsiteX0" fmla="*/ 1026012 w 1026012"/>
              <a:gd name="connsiteY0" fmla="*/ 0 h 5469922"/>
              <a:gd name="connsiteX1" fmla="*/ 64467 w 1026012"/>
              <a:gd name="connsiteY1" fmla="*/ 257360 h 5469922"/>
              <a:gd name="connsiteX2" fmla="*/ 0 w 1026012"/>
              <a:gd name="connsiteY2" fmla="*/ 1834126 h 5469922"/>
              <a:gd name="connsiteX3" fmla="*/ 1003747 w 1026012"/>
              <a:gd name="connsiteY3" fmla="*/ 5469922 h 5469922"/>
              <a:gd name="connsiteX0" fmla="*/ 976784 w 1003747"/>
              <a:gd name="connsiteY0" fmla="*/ 0 h 5522423"/>
              <a:gd name="connsiteX1" fmla="*/ 64467 w 1003747"/>
              <a:gd name="connsiteY1" fmla="*/ 309861 h 5522423"/>
              <a:gd name="connsiteX2" fmla="*/ 0 w 1003747"/>
              <a:gd name="connsiteY2" fmla="*/ 1886627 h 5522423"/>
              <a:gd name="connsiteX3" fmla="*/ 1003747 w 1003747"/>
              <a:gd name="connsiteY3" fmla="*/ 5522423 h 5522423"/>
              <a:gd name="connsiteX0" fmla="*/ 912317 w 939280"/>
              <a:gd name="connsiteY0" fmla="*/ 0 h 5522423"/>
              <a:gd name="connsiteX1" fmla="*/ 0 w 939280"/>
              <a:gd name="connsiteY1" fmla="*/ 309861 h 5522423"/>
              <a:gd name="connsiteX2" fmla="*/ 33988 w 939280"/>
              <a:gd name="connsiteY2" fmla="*/ 1702873 h 5522423"/>
              <a:gd name="connsiteX3" fmla="*/ 939280 w 939280"/>
              <a:gd name="connsiteY3" fmla="*/ 5522423 h 5522423"/>
              <a:gd name="connsiteX0" fmla="*/ 912317 w 939280"/>
              <a:gd name="connsiteY0" fmla="*/ 0 h 5522423"/>
              <a:gd name="connsiteX1" fmla="*/ 0 w 939280"/>
              <a:gd name="connsiteY1" fmla="*/ 309861 h 5522423"/>
              <a:gd name="connsiteX2" fmla="*/ 58926 w 939280"/>
              <a:gd name="connsiteY2" fmla="*/ 2822320 h 5522423"/>
              <a:gd name="connsiteX3" fmla="*/ 939280 w 939280"/>
              <a:gd name="connsiteY3" fmla="*/ 5522423 h 5522423"/>
              <a:gd name="connsiteX0" fmla="*/ 854128 w 881091"/>
              <a:gd name="connsiteY0" fmla="*/ 0 h 5522423"/>
              <a:gd name="connsiteX1" fmla="*/ 0 w 881091"/>
              <a:gd name="connsiteY1" fmla="*/ 1285221 h 5522423"/>
              <a:gd name="connsiteX2" fmla="*/ 737 w 881091"/>
              <a:gd name="connsiteY2" fmla="*/ 2822320 h 5522423"/>
              <a:gd name="connsiteX3" fmla="*/ 881091 w 881091"/>
              <a:gd name="connsiteY3" fmla="*/ 5522423 h 5522423"/>
              <a:gd name="connsiteX0" fmla="*/ 854128 w 854128"/>
              <a:gd name="connsiteY0" fmla="*/ 0 h 3321696"/>
              <a:gd name="connsiteX1" fmla="*/ 0 w 854128"/>
              <a:gd name="connsiteY1" fmla="*/ 1285221 h 3321696"/>
              <a:gd name="connsiteX2" fmla="*/ 737 w 854128"/>
              <a:gd name="connsiteY2" fmla="*/ 2822320 h 3321696"/>
              <a:gd name="connsiteX3" fmla="*/ 812127 w 854128"/>
              <a:gd name="connsiteY3" fmla="*/ 3321696 h 3321696"/>
              <a:gd name="connsiteX0" fmla="*/ 854128 w 854128"/>
              <a:gd name="connsiteY0" fmla="*/ 0 h 3390657"/>
              <a:gd name="connsiteX1" fmla="*/ 0 w 854128"/>
              <a:gd name="connsiteY1" fmla="*/ 1285221 h 3390657"/>
              <a:gd name="connsiteX2" fmla="*/ 737 w 854128"/>
              <a:gd name="connsiteY2" fmla="*/ 2822320 h 3390657"/>
              <a:gd name="connsiteX3" fmla="*/ 812127 w 854128"/>
              <a:gd name="connsiteY3" fmla="*/ 3321696 h 3390657"/>
              <a:gd name="connsiteX0" fmla="*/ 854128 w 854128"/>
              <a:gd name="connsiteY0" fmla="*/ 0 h 3321696"/>
              <a:gd name="connsiteX1" fmla="*/ 0 w 854128"/>
              <a:gd name="connsiteY1" fmla="*/ 1285221 h 3321696"/>
              <a:gd name="connsiteX2" fmla="*/ 737 w 854128"/>
              <a:gd name="connsiteY2" fmla="*/ 2822320 h 3321696"/>
              <a:gd name="connsiteX3" fmla="*/ 812127 w 854128"/>
              <a:gd name="connsiteY3" fmla="*/ 3321696 h 3321696"/>
              <a:gd name="connsiteX0" fmla="*/ 854128 w 854128"/>
              <a:gd name="connsiteY0" fmla="*/ 0 h 3321696"/>
              <a:gd name="connsiteX1" fmla="*/ 0 w 854128"/>
              <a:gd name="connsiteY1" fmla="*/ 1285221 h 3321696"/>
              <a:gd name="connsiteX2" fmla="*/ 737 w 854128"/>
              <a:gd name="connsiteY2" fmla="*/ 2822320 h 3321696"/>
              <a:gd name="connsiteX3" fmla="*/ 812127 w 854128"/>
              <a:gd name="connsiteY3" fmla="*/ 3321696 h 3321696"/>
              <a:gd name="connsiteX0" fmla="*/ 854128 w 926780"/>
              <a:gd name="connsiteY0" fmla="*/ 0 h 5292032"/>
              <a:gd name="connsiteX1" fmla="*/ 0 w 926780"/>
              <a:gd name="connsiteY1" fmla="*/ 1285221 h 5292032"/>
              <a:gd name="connsiteX2" fmla="*/ 737 w 926780"/>
              <a:gd name="connsiteY2" fmla="*/ 2822320 h 5292032"/>
              <a:gd name="connsiteX3" fmla="*/ 926780 w 926780"/>
              <a:gd name="connsiteY3" fmla="*/ 5292032 h 5292032"/>
              <a:gd name="connsiteX0" fmla="*/ 854128 w 926780"/>
              <a:gd name="connsiteY0" fmla="*/ 0 h 5292032"/>
              <a:gd name="connsiteX1" fmla="*/ 0 w 926780"/>
              <a:gd name="connsiteY1" fmla="*/ 1285221 h 5292032"/>
              <a:gd name="connsiteX2" fmla="*/ 737 w 926780"/>
              <a:gd name="connsiteY2" fmla="*/ 2822320 h 5292032"/>
              <a:gd name="connsiteX3" fmla="*/ 926780 w 926780"/>
              <a:gd name="connsiteY3" fmla="*/ 5292032 h 5292032"/>
              <a:gd name="connsiteX0" fmla="*/ 854128 w 863084"/>
              <a:gd name="connsiteY0" fmla="*/ 0 h 5309018"/>
              <a:gd name="connsiteX1" fmla="*/ 0 w 863084"/>
              <a:gd name="connsiteY1" fmla="*/ 1285221 h 5309018"/>
              <a:gd name="connsiteX2" fmla="*/ 737 w 863084"/>
              <a:gd name="connsiteY2" fmla="*/ 2822320 h 5309018"/>
              <a:gd name="connsiteX3" fmla="*/ 863084 w 863084"/>
              <a:gd name="connsiteY3" fmla="*/ 5309018 h 5309018"/>
              <a:gd name="connsiteX0" fmla="*/ 854128 w 863084"/>
              <a:gd name="connsiteY0" fmla="*/ 0 h 5309018"/>
              <a:gd name="connsiteX1" fmla="*/ 0 w 863084"/>
              <a:gd name="connsiteY1" fmla="*/ 1285221 h 5309018"/>
              <a:gd name="connsiteX2" fmla="*/ 737 w 863084"/>
              <a:gd name="connsiteY2" fmla="*/ 2822320 h 5309018"/>
              <a:gd name="connsiteX3" fmla="*/ 863084 w 863084"/>
              <a:gd name="connsiteY3" fmla="*/ 5309018 h 5309018"/>
              <a:gd name="connsiteX0" fmla="*/ 854128 w 863084"/>
              <a:gd name="connsiteY0" fmla="*/ 0 h 4714520"/>
              <a:gd name="connsiteX1" fmla="*/ 0 w 863084"/>
              <a:gd name="connsiteY1" fmla="*/ 690723 h 4714520"/>
              <a:gd name="connsiteX2" fmla="*/ 737 w 863084"/>
              <a:gd name="connsiteY2" fmla="*/ 2227822 h 4714520"/>
              <a:gd name="connsiteX3" fmla="*/ 863084 w 863084"/>
              <a:gd name="connsiteY3" fmla="*/ 4714520 h 4714520"/>
              <a:gd name="connsiteX0" fmla="*/ 854128 w 863084"/>
              <a:gd name="connsiteY0" fmla="*/ 0 h 4714520"/>
              <a:gd name="connsiteX1" fmla="*/ 0 w 863084"/>
              <a:gd name="connsiteY1" fmla="*/ 1726848 h 4714520"/>
              <a:gd name="connsiteX2" fmla="*/ 737 w 863084"/>
              <a:gd name="connsiteY2" fmla="*/ 2227822 h 4714520"/>
              <a:gd name="connsiteX3" fmla="*/ 863084 w 863084"/>
              <a:gd name="connsiteY3" fmla="*/ 4714520 h 4714520"/>
              <a:gd name="connsiteX0" fmla="*/ 854128 w 863084"/>
              <a:gd name="connsiteY0" fmla="*/ 0 h 4714520"/>
              <a:gd name="connsiteX1" fmla="*/ 0 w 863084"/>
              <a:gd name="connsiteY1" fmla="*/ 1726848 h 4714520"/>
              <a:gd name="connsiteX2" fmla="*/ 737 w 863084"/>
              <a:gd name="connsiteY2" fmla="*/ 2227822 h 4714520"/>
              <a:gd name="connsiteX3" fmla="*/ 863084 w 863084"/>
              <a:gd name="connsiteY3" fmla="*/ 4714520 h 4714520"/>
              <a:gd name="connsiteX0" fmla="*/ 930564 w 939520"/>
              <a:gd name="connsiteY0" fmla="*/ 0 h 4714520"/>
              <a:gd name="connsiteX1" fmla="*/ 0 w 939520"/>
              <a:gd name="connsiteY1" fmla="*/ 1862734 h 4714520"/>
              <a:gd name="connsiteX2" fmla="*/ 77173 w 939520"/>
              <a:gd name="connsiteY2" fmla="*/ 2227822 h 4714520"/>
              <a:gd name="connsiteX3" fmla="*/ 939520 w 939520"/>
              <a:gd name="connsiteY3" fmla="*/ 4714520 h 4714520"/>
              <a:gd name="connsiteX0" fmla="*/ 930564 w 939520"/>
              <a:gd name="connsiteY0" fmla="*/ 0 h 4714520"/>
              <a:gd name="connsiteX1" fmla="*/ 0 w 939520"/>
              <a:gd name="connsiteY1" fmla="*/ 1862734 h 4714520"/>
              <a:gd name="connsiteX2" fmla="*/ 77173 w 939520"/>
              <a:gd name="connsiteY2" fmla="*/ 2227822 h 4714520"/>
              <a:gd name="connsiteX3" fmla="*/ 939520 w 939520"/>
              <a:gd name="connsiteY3" fmla="*/ 4714520 h 4714520"/>
              <a:gd name="connsiteX0" fmla="*/ 930564 w 939520"/>
              <a:gd name="connsiteY0" fmla="*/ 0 h 4714520"/>
              <a:gd name="connsiteX1" fmla="*/ 0 w 939520"/>
              <a:gd name="connsiteY1" fmla="*/ 1862734 h 4714520"/>
              <a:gd name="connsiteX2" fmla="*/ 77173 w 939520"/>
              <a:gd name="connsiteY2" fmla="*/ 2227822 h 4714520"/>
              <a:gd name="connsiteX3" fmla="*/ 939520 w 939520"/>
              <a:gd name="connsiteY3" fmla="*/ 4714520 h 4714520"/>
              <a:gd name="connsiteX0" fmla="*/ 942569 w 951525"/>
              <a:gd name="connsiteY0" fmla="*/ 0 h 4714520"/>
              <a:gd name="connsiteX1" fmla="*/ 12005 w 951525"/>
              <a:gd name="connsiteY1" fmla="*/ 1862734 h 4714520"/>
              <a:gd name="connsiteX2" fmla="*/ 3 w 951525"/>
              <a:gd name="connsiteY2" fmla="*/ 2312750 h 4714520"/>
              <a:gd name="connsiteX3" fmla="*/ 951525 w 951525"/>
              <a:gd name="connsiteY3" fmla="*/ 4714520 h 4714520"/>
              <a:gd name="connsiteX0" fmla="*/ 945358 w 954314"/>
              <a:gd name="connsiteY0" fmla="*/ 0 h 4714520"/>
              <a:gd name="connsiteX1" fmla="*/ 0 w 954314"/>
              <a:gd name="connsiteY1" fmla="*/ 1908761 h 4714520"/>
              <a:gd name="connsiteX2" fmla="*/ 2792 w 954314"/>
              <a:gd name="connsiteY2" fmla="*/ 2312750 h 4714520"/>
              <a:gd name="connsiteX3" fmla="*/ 954314 w 954314"/>
              <a:gd name="connsiteY3" fmla="*/ 4714520 h 4714520"/>
              <a:gd name="connsiteX0" fmla="*/ 945358 w 954314"/>
              <a:gd name="connsiteY0" fmla="*/ 0 h 4714520"/>
              <a:gd name="connsiteX1" fmla="*/ 0 w 954314"/>
              <a:gd name="connsiteY1" fmla="*/ 1961362 h 4714520"/>
              <a:gd name="connsiteX2" fmla="*/ 2792 w 954314"/>
              <a:gd name="connsiteY2" fmla="*/ 2312750 h 4714520"/>
              <a:gd name="connsiteX3" fmla="*/ 954314 w 954314"/>
              <a:gd name="connsiteY3" fmla="*/ 4714520 h 4714520"/>
              <a:gd name="connsiteX0" fmla="*/ 945358 w 1737242"/>
              <a:gd name="connsiteY0" fmla="*/ 0 h 5674476"/>
              <a:gd name="connsiteX1" fmla="*/ 0 w 1737242"/>
              <a:gd name="connsiteY1" fmla="*/ 1961362 h 5674476"/>
              <a:gd name="connsiteX2" fmla="*/ 2792 w 1737242"/>
              <a:gd name="connsiteY2" fmla="*/ 2312750 h 5674476"/>
              <a:gd name="connsiteX3" fmla="*/ 1737242 w 1737242"/>
              <a:gd name="connsiteY3" fmla="*/ 5674476 h 5674476"/>
              <a:gd name="connsiteX0" fmla="*/ 2517406 w 2517406"/>
              <a:gd name="connsiteY0" fmla="*/ 0 h 3916485"/>
              <a:gd name="connsiteX1" fmla="*/ 0 w 2517406"/>
              <a:gd name="connsiteY1" fmla="*/ 203371 h 3916485"/>
              <a:gd name="connsiteX2" fmla="*/ 2792 w 2517406"/>
              <a:gd name="connsiteY2" fmla="*/ 554759 h 3916485"/>
              <a:gd name="connsiteX3" fmla="*/ 1737242 w 2517406"/>
              <a:gd name="connsiteY3" fmla="*/ 3916485 h 3916485"/>
              <a:gd name="connsiteX0" fmla="*/ 2517406 w 2517406"/>
              <a:gd name="connsiteY0" fmla="*/ 50579 h 3967064"/>
              <a:gd name="connsiteX1" fmla="*/ 0 w 2517406"/>
              <a:gd name="connsiteY1" fmla="*/ 253950 h 3967064"/>
              <a:gd name="connsiteX2" fmla="*/ 2792 w 2517406"/>
              <a:gd name="connsiteY2" fmla="*/ 605338 h 3967064"/>
              <a:gd name="connsiteX3" fmla="*/ 1737242 w 2517406"/>
              <a:gd name="connsiteY3" fmla="*/ 3967064 h 3967064"/>
              <a:gd name="connsiteX0" fmla="*/ 2553745 w 2553745"/>
              <a:gd name="connsiteY0" fmla="*/ 113473 h 3939587"/>
              <a:gd name="connsiteX1" fmla="*/ 0 w 2553745"/>
              <a:gd name="connsiteY1" fmla="*/ 226473 h 3939587"/>
              <a:gd name="connsiteX2" fmla="*/ 2792 w 2553745"/>
              <a:gd name="connsiteY2" fmla="*/ 577861 h 3939587"/>
              <a:gd name="connsiteX3" fmla="*/ 1737242 w 2553745"/>
              <a:gd name="connsiteY3" fmla="*/ 3939587 h 3939587"/>
              <a:gd name="connsiteX0" fmla="*/ 2553745 w 2553745"/>
              <a:gd name="connsiteY0" fmla="*/ 113473 h 3939587"/>
              <a:gd name="connsiteX1" fmla="*/ 0 w 2553745"/>
              <a:gd name="connsiteY1" fmla="*/ 226473 h 3939587"/>
              <a:gd name="connsiteX2" fmla="*/ 109044 w 2553745"/>
              <a:gd name="connsiteY2" fmla="*/ 1387291 h 3939587"/>
              <a:gd name="connsiteX3" fmla="*/ 1737242 w 2553745"/>
              <a:gd name="connsiteY3" fmla="*/ 3939587 h 3939587"/>
              <a:gd name="connsiteX0" fmla="*/ 2444702 w 2444702"/>
              <a:gd name="connsiteY0" fmla="*/ 86527 h 3912641"/>
              <a:gd name="connsiteX1" fmla="*/ 94428 w 2444702"/>
              <a:gd name="connsiteY1" fmla="*/ 237114 h 3912641"/>
              <a:gd name="connsiteX2" fmla="*/ 1 w 2444702"/>
              <a:gd name="connsiteY2" fmla="*/ 1360345 h 3912641"/>
              <a:gd name="connsiteX3" fmla="*/ 1628199 w 2444702"/>
              <a:gd name="connsiteY3" fmla="*/ 3912641 h 3912641"/>
              <a:gd name="connsiteX0" fmla="*/ 2444702 w 2444702"/>
              <a:gd name="connsiteY0" fmla="*/ 0 h 3826114"/>
              <a:gd name="connsiteX1" fmla="*/ 94428 w 2444702"/>
              <a:gd name="connsiteY1" fmla="*/ 150587 h 3826114"/>
              <a:gd name="connsiteX2" fmla="*/ 1 w 2444702"/>
              <a:gd name="connsiteY2" fmla="*/ 1273818 h 3826114"/>
              <a:gd name="connsiteX3" fmla="*/ 1628199 w 2444702"/>
              <a:gd name="connsiteY3" fmla="*/ 3826114 h 3826114"/>
              <a:gd name="connsiteX0" fmla="*/ 2444702 w 2444702"/>
              <a:gd name="connsiteY0" fmla="*/ 0 h 3826114"/>
              <a:gd name="connsiteX1" fmla="*/ 94428 w 2444702"/>
              <a:gd name="connsiteY1" fmla="*/ 150587 h 3826114"/>
              <a:gd name="connsiteX2" fmla="*/ 1 w 2444702"/>
              <a:gd name="connsiteY2" fmla="*/ 1273818 h 3826114"/>
              <a:gd name="connsiteX3" fmla="*/ 1628199 w 2444702"/>
              <a:gd name="connsiteY3" fmla="*/ 3826114 h 3826114"/>
            </a:gdLst>
            <a:ahLst/>
            <a:cxnLst>
              <a:cxn ang="0">
                <a:pos x="connsiteX0" y="connsiteY0"/>
              </a:cxn>
              <a:cxn ang="0">
                <a:pos x="connsiteX1" y="connsiteY1"/>
              </a:cxn>
              <a:cxn ang="0">
                <a:pos x="connsiteX2" y="connsiteY2"/>
              </a:cxn>
              <a:cxn ang="0">
                <a:pos x="connsiteX3" y="connsiteY3"/>
              </a:cxn>
            </a:cxnLst>
            <a:rect l="l" t="t" r="r" b="b"/>
            <a:pathLst>
              <a:path w="2444702" h="3826114">
                <a:moveTo>
                  <a:pt x="2444702" y="0"/>
                </a:moveTo>
                <a:cubicBezTo>
                  <a:pt x="1939711" y="128452"/>
                  <a:pt x="1300960" y="562968"/>
                  <a:pt x="94428" y="150587"/>
                </a:cubicBezTo>
                <a:cubicBezTo>
                  <a:pt x="94674" y="662953"/>
                  <a:pt x="-245" y="761452"/>
                  <a:pt x="1" y="1273818"/>
                </a:cubicBezTo>
                <a:cubicBezTo>
                  <a:pt x="297167" y="1461963"/>
                  <a:pt x="1417811" y="3065694"/>
                  <a:pt x="1628199" y="3826114"/>
                </a:cubicBezTo>
              </a:path>
            </a:pathLst>
          </a:custGeom>
          <a:solidFill>
            <a:srgbClr val="FFFFCC">
              <a:alpha val="50000"/>
            </a:srgbClr>
          </a:solidFill>
          <a:ln w="12700" cmpd="sng">
            <a:solidFill>
              <a:schemeClr val="accent5">
                <a:lumMod val="20000"/>
                <a:lumOff val="80000"/>
              </a:schemeClr>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r"/>
            <a:endParaRPr lang="ja-JP" altLang="en-US" dirty="0"/>
          </a:p>
        </p:txBody>
      </p:sp>
      <p:pic>
        <p:nvPicPr>
          <p:cNvPr id="36" name="Picture 35">
            <a:extLst>
              <a:ext uri="{FF2B5EF4-FFF2-40B4-BE49-F238E27FC236}">
                <a16:creationId xmlns:a16="http://schemas.microsoft.com/office/drawing/2014/main" id="{29A1B143-D65A-B143-BDC5-1A03DC4ACF09}"/>
              </a:ext>
            </a:extLst>
          </p:cNvPr>
          <p:cNvPicPr>
            <a:picLocks noChangeAspect="1"/>
          </p:cNvPicPr>
          <p:nvPr/>
        </p:nvPicPr>
        <p:blipFill rotWithShape="1">
          <a:blip r:embed="rId20">
            <a:extLst>
              <a:ext uri="{28A0092B-C50C-407E-A947-70E740481C1C}">
                <a14:useLocalDpi xmlns:a14="http://schemas.microsoft.com/office/drawing/2010/main" val="0"/>
              </a:ext>
            </a:extLst>
          </a:blip>
          <a:srcRect l="9998" t="13415" r="2538" b="7331"/>
          <a:stretch/>
        </p:blipFill>
        <p:spPr>
          <a:xfrm>
            <a:off x="21918705" y="25849458"/>
            <a:ext cx="3572943" cy="2756271"/>
          </a:xfrm>
          <a:prstGeom prst="rect">
            <a:avLst/>
          </a:prstGeom>
          <a:ln w="31750">
            <a:solidFill>
              <a:schemeClr val="accent5">
                <a:lumMod val="20000"/>
                <a:lumOff val="80000"/>
              </a:schemeClr>
            </a:solidFill>
          </a:ln>
        </p:spPr>
      </p:pic>
      <p:sp>
        <p:nvSpPr>
          <p:cNvPr id="96" name="Freeform 95">
            <a:extLst>
              <a:ext uri="{FF2B5EF4-FFF2-40B4-BE49-F238E27FC236}">
                <a16:creationId xmlns:a16="http://schemas.microsoft.com/office/drawing/2014/main" id="{4D01BB46-9F8D-D947-A196-B5E384016F09}"/>
              </a:ext>
            </a:extLst>
          </p:cNvPr>
          <p:cNvSpPr/>
          <p:nvPr/>
        </p:nvSpPr>
        <p:spPr>
          <a:xfrm>
            <a:off x="16754017" y="22745519"/>
            <a:ext cx="1581473" cy="1538905"/>
          </a:xfrm>
          <a:custGeom>
            <a:avLst/>
            <a:gdLst>
              <a:gd name="connsiteX0" fmla="*/ 1711842 w 1759048"/>
              <a:gd name="connsiteY0" fmla="*/ 0 h 1071310"/>
              <a:gd name="connsiteX1" fmla="*/ 1541721 w 1759048"/>
              <a:gd name="connsiteY1" fmla="*/ 978195 h 1071310"/>
              <a:gd name="connsiteX2" fmla="*/ 0 w 1759048"/>
              <a:gd name="connsiteY2" fmla="*/ 1031358 h 1071310"/>
              <a:gd name="connsiteX3" fmla="*/ 0 w 1759048"/>
              <a:gd name="connsiteY3" fmla="*/ 1031358 h 1071310"/>
              <a:gd name="connsiteX0" fmla="*/ 1711842 w 1717183"/>
              <a:gd name="connsiteY0" fmla="*/ 0 h 1041998"/>
              <a:gd name="connsiteX1" fmla="*/ 1063255 w 1717183"/>
              <a:gd name="connsiteY1" fmla="*/ 935665 h 1041998"/>
              <a:gd name="connsiteX2" fmla="*/ 0 w 1717183"/>
              <a:gd name="connsiteY2" fmla="*/ 1031358 h 1041998"/>
              <a:gd name="connsiteX3" fmla="*/ 0 w 1717183"/>
              <a:gd name="connsiteY3" fmla="*/ 1031358 h 1041998"/>
              <a:gd name="connsiteX0" fmla="*/ 1711842 w 1717066"/>
              <a:gd name="connsiteY0" fmla="*/ 0 h 1031358"/>
              <a:gd name="connsiteX1" fmla="*/ 1052623 w 1717066"/>
              <a:gd name="connsiteY1" fmla="*/ 871869 h 1031358"/>
              <a:gd name="connsiteX2" fmla="*/ 0 w 1717066"/>
              <a:gd name="connsiteY2" fmla="*/ 1031358 h 1031358"/>
              <a:gd name="connsiteX3" fmla="*/ 0 w 1717066"/>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3830260 w 3830260"/>
              <a:gd name="connsiteY0" fmla="*/ 0 h 1401538"/>
              <a:gd name="connsiteX1" fmla="*/ 1052623 w 3830260"/>
              <a:gd name="connsiteY1" fmla="*/ 1238000 h 1401538"/>
              <a:gd name="connsiteX2" fmla="*/ 0 w 3830260"/>
              <a:gd name="connsiteY2" fmla="*/ 1397489 h 1401538"/>
              <a:gd name="connsiteX3" fmla="*/ 0 w 3830260"/>
              <a:gd name="connsiteY3" fmla="*/ 1397489 h 1401538"/>
              <a:gd name="connsiteX0" fmla="*/ 3830260 w 3831676"/>
              <a:gd name="connsiteY0" fmla="*/ 0 h 1401538"/>
              <a:gd name="connsiteX1" fmla="*/ 1052623 w 3831676"/>
              <a:gd name="connsiteY1" fmla="*/ 1238000 h 1401538"/>
              <a:gd name="connsiteX2" fmla="*/ 0 w 3831676"/>
              <a:gd name="connsiteY2" fmla="*/ 1397489 h 1401538"/>
              <a:gd name="connsiteX3" fmla="*/ 0 w 3831676"/>
              <a:gd name="connsiteY3" fmla="*/ 1397489 h 1401538"/>
              <a:gd name="connsiteX0" fmla="*/ 3830260 w 4763836"/>
              <a:gd name="connsiteY0" fmla="*/ 0 h 1397489"/>
              <a:gd name="connsiteX1" fmla="*/ 4591344 w 4763836"/>
              <a:gd name="connsiteY1" fmla="*/ 712425 h 1397489"/>
              <a:gd name="connsiteX2" fmla="*/ 0 w 4763836"/>
              <a:gd name="connsiteY2" fmla="*/ 1397489 h 1397489"/>
              <a:gd name="connsiteX3" fmla="*/ 0 w 4763836"/>
              <a:gd name="connsiteY3" fmla="*/ 1397489 h 1397489"/>
              <a:gd name="connsiteX0" fmla="*/ 3830260 w 4611405"/>
              <a:gd name="connsiteY0" fmla="*/ 0 h 1397489"/>
              <a:gd name="connsiteX1" fmla="*/ 4591344 w 4611405"/>
              <a:gd name="connsiteY1" fmla="*/ 712425 h 1397489"/>
              <a:gd name="connsiteX2" fmla="*/ 0 w 4611405"/>
              <a:gd name="connsiteY2" fmla="*/ 1397489 h 1397489"/>
              <a:gd name="connsiteX3" fmla="*/ 0 w 4611405"/>
              <a:gd name="connsiteY3" fmla="*/ 1397489 h 1397489"/>
              <a:gd name="connsiteX0" fmla="*/ 3830260 w 4611405"/>
              <a:gd name="connsiteY0" fmla="*/ 0 h 1556933"/>
              <a:gd name="connsiteX1" fmla="*/ 4591344 w 4611405"/>
              <a:gd name="connsiteY1" fmla="*/ 712425 h 1556933"/>
              <a:gd name="connsiteX2" fmla="*/ 0 w 4611405"/>
              <a:gd name="connsiteY2" fmla="*/ 1397489 h 1556933"/>
              <a:gd name="connsiteX3" fmla="*/ 637933 w 4611405"/>
              <a:gd name="connsiteY3" fmla="*/ 1556933 h 1556933"/>
              <a:gd name="connsiteX0" fmla="*/ 3830260 w 6090451"/>
              <a:gd name="connsiteY0" fmla="*/ 0 h 1397489"/>
              <a:gd name="connsiteX1" fmla="*/ 4591344 w 6090451"/>
              <a:gd name="connsiteY1" fmla="*/ 712425 h 1397489"/>
              <a:gd name="connsiteX2" fmla="*/ 0 w 6090451"/>
              <a:gd name="connsiteY2" fmla="*/ 1397489 h 1397489"/>
              <a:gd name="connsiteX3" fmla="*/ 6090451 w 6090451"/>
              <a:gd name="connsiteY3" fmla="*/ 948683 h 1397489"/>
              <a:gd name="connsiteX0" fmla="*/ 0 w 2260191"/>
              <a:gd name="connsiteY0" fmla="*/ 0 h 948683"/>
              <a:gd name="connsiteX1" fmla="*/ 761084 w 2260191"/>
              <a:gd name="connsiteY1" fmla="*/ 712425 h 948683"/>
              <a:gd name="connsiteX2" fmla="*/ 2260191 w 2260191"/>
              <a:gd name="connsiteY2" fmla="*/ 948683 h 948683"/>
              <a:gd name="connsiteX0" fmla="*/ 0 w 2356483"/>
              <a:gd name="connsiteY0" fmla="*/ 0 h 842387"/>
              <a:gd name="connsiteX1" fmla="*/ 761084 w 2356483"/>
              <a:gd name="connsiteY1" fmla="*/ 712425 h 842387"/>
              <a:gd name="connsiteX2" fmla="*/ 2356483 w 2356483"/>
              <a:gd name="connsiteY2" fmla="*/ 842387 h 842387"/>
              <a:gd name="connsiteX0" fmla="*/ 0 w 2356483"/>
              <a:gd name="connsiteY0" fmla="*/ 0 h 843887"/>
              <a:gd name="connsiteX1" fmla="*/ 761084 w 2356483"/>
              <a:gd name="connsiteY1" fmla="*/ 712425 h 843887"/>
              <a:gd name="connsiteX2" fmla="*/ 2356483 w 2356483"/>
              <a:gd name="connsiteY2" fmla="*/ 842387 h 843887"/>
              <a:gd name="connsiteX0" fmla="*/ 0 w 2356483"/>
              <a:gd name="connsiteY0" fmla="*/ 0 h 842478"/>
              <a:gd name="connsiteX1" fmla="*/ 484245 w 2356483"/>
              <a:gd name="connsiteY1" fmla="*/ 582508 h 842478"/>
              <a:gd name="connsiteX2" fmla="*/ 2356483 w 2356483"/>
              <a:gd name="connsiteY2" fmla="*/ 842387 h 842478"/>
              <a:gd name="connsiteX0" fmla="*/ 0 w 2356483"/>
              <a:gd name="connsiteY0" fmla="*/ 0 h 842464"/>
              <a:gd name="connsiteX1" fmla="*/ 484245 w 2356483"/>
              <a:gd name="connsiteY1" fmla="*/ 582508 h 842464"/>
              <a:gd name="connsiteX2" fmla="*/ 2356483 w 2356483"/>
              <a:gd name="connsiteY2" fmla="*/ 842387 h 842464"/>
              <a:gd name="connsiteX0" fmla="*/ 0 w 2356483"/>
              <a:gd name="connsiteY0" fmla="*/ 0 h 842464"/>
              <a:gd name="connsiteX1" fmla="*/ 484245 w 2356483"/>
              <a:gd name="connsiteY1" fmla="*/ 582508 h 842464"/>
              <a:gd name="connsiteX2" fmla="*/ 2356483 w 2356483"/>
              <a:gd name="connsiteY2" fmla="*/ 842387 h 842464"/>
              <a:gd name="connsiteX0" fmla="*/ 0 w 2356483"/>
              <a:gd name="connsiteY0" fmla="*/ 0 h 842387"/>
              <a:gd name="connsiteX1" fmla="*/ 2356483 w 2356483"/>
              <a:gd name="connsiteY1" fmla="*/ 842387 h 842387"/>
              <a:gd name="connsiteX0" fmla="*/ 0 w 2356483"/>
              <a:gd name="connsiteY0" fmla="*/ 0 h 842387"/>
              <a:gd name="connsiteX1" fmla="*/ 2356483 w 2356483"/>
              <a:gd name="connsiteY1" fmla="*/ 842387 h 842387"/>
              <a:gd name="connsiteX0" fmla="*/ 0 w 2356483"/>
              <a:gd name="connsiteY0" fmla="*/ 0 h 842387"/>
              <a:gd name="connsiteX1" fmla="*/ 2356483 w 2356483"/>
              <a:gd name="connsiteY1" fmla="*/ 842387 h 842387"/>
              <a:gd name="connsiteX0" fmla="*/ 0 w 1686202"/>
              <a:gd name="connsiteY0" fmla="*/ 0 h 805018"/>
              <a:gd name="connsiteX1" fmla="*/ 1686202 w 1686202"/>
              <a:gd name="connsiteY1" fmla="*/ 805018 h 805018"/>
              <a:gd name="connsiteX0" fmla="*/ 0 w 1686202"/>
              <a:gd name="connsiteY0" fmla="*/ 0 h 805018"/>
              <a:gd name="connsiteX1" fmla="*/ 1686202 w 1686202"/>
              <a:gd name="connsiteY1" fmla="*/ 805018 h 805018"/>
            </a:gdLst>
            <a:ahLst/>
            <a:cxnLst>
              <a:cxn ang="0">
                <a:pos x="connsiteX0" y="connsiteY0"/>
              </a:cxn>
              <a:cxn ang="0">
                <a:pos x="connsiteX1" y="connsiteY1"/>
              </a:cxn>
            </a:cxnLst>
            <a:rect l="l" t="t" r="r" b="b"/>
            <a:pathLst>
              <a:path w="1686202" h="805018">
                <a:moveTo>
                  <a:pt x="0" y="0"/>
                </a:moveTo>
                <a:cubicBezTo>
                  <a:pt x="84745" y="153739"/>
                  <a:pt x="946409" y="703597"/>
                  <a:pt x="1686202" y="805018"/>
                </a:cubicBezTo>
              </a:path>
            </a:pathLst>
          </a:custGeom>
          <a:noFill/>
          <a:ln w="38100">
            <a:solidFill>
              <a:schemeClr val="accent6"/>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0" name="テキスト ボックス 4">
            <a:extLst>
              <a:ext uri="{FF2B5EF4-FFF2-40B4-BE49-F238E27FC236}">
                <a16:creationId xmlns:a16="http://schemas.microsoft.com/office/drawing/2014/main" id="{5ED8C69F-A341-2540-B034-F3461D9833B3}"/>
              </a:ext>
            </a:extLst>
          </p:cNvPr>
          <p:cNvSpPr txBox="1"/>
          <p:nvPr/>
        </p:nvSpPr>
        <p:spPr>
          <a:xfrm>
            <a:off x="13216207" y="25347856"/>
            <a:ext cx="2223494" cy="461665"/>
          </a:xfrm>
          <a:prstGeom prst="rect">
            <a:avLst/>
          </a:prstGeom>
          <a:solidFill>
            <a:schemeClr val="bg1">
              <a:alpha val="65000"/>
            </a:schemeClr>
          </a:solidFill>
        </p:spPr>
        <p:txBody>
          <a:bodyPr wrap="none" rtlCol="0">
            <a:spAutoFit/>
          </a:bodyPr>
          <a:lstStyle>
            <a:defPPr>
              <a:defRPr lang="ja-JP"/>
            </a:defPPr>
            <a:lvl1pPr algn="ctr">
              <a:defRPr sz="4800">
                <a:solidFill>
                  <a:srgbClr val="008000"/>
                </a:solidFill>
                <a:latin typeface="Arial Rounded MT Bold"/>
                <a:cs typeface="Arial Rounded MT Bold"/>
              </a:defRPr>
            </a:lvl1pPr>
          </a:lstStyle>
          <a:p>
            <a:pPr algn="l"/>
            <a:r>
              <a:rPr lang="en-US" altLang="ja-JP" sz="2400" dirty="0">
                <a:solidFill>
                  <a:srgbClr val="C00000"/>
                </a:solidFill>
              </a:rPr>
              <a:t>“sidestickies”</a:t>
            </a:r>
            <a:endParaRPr lang="ja-JP" altLang="en-US" sz="2400" dirty="0">
              <a:solidFill>
                <a:srgbClr val="C00000"/>
              </a:solidFill>
            </a:endParaRPr>
          </a:p>
        </p:txBody>
      </p:sp>
      <p:cxnSp>
        <p:nvCxnSpPr>
          <p:cNvPr id="101" name="Straight Connector 100">
            <a:extLst>
              <a:ext uri="{FF2B5EF4-FFF2-40B4-BE49-F238E27FC236}">
                <a16:creationId xmlns:a16="http://schemas.microsoft.com/office/drawing/2014/main" id="{4F3A76D0-ACD6-F944-830A-1E200FFED4B5}"/>
              </a:ext>
            </a:extLst>
          </p:cNvPr>
          <p:cNvCxnSpPr>
            <a:cxnSpLocks/>
          </p:cNvCxnSpPr>
          <p:nvPr/>
        </p:nvCxnSpPr>
        <p:spPr>
          <a:xfrm flipV="1">
            <a:off x="14828249" y="22791919"/>
            <a:ext cx="1196479" cy="257717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41E3B3E1-C717-2D4D-87F6-661E6B020C12}"/>
              </a:ext>
            </a:extLst>
          </p:cNvPr>
          <p:cNvCxnSpPr>
            <a:cxnSpLocks/>
            <a:stCxn id="100" idx="3"/>
          </p:cNvCxnSpPr>
          <p:nvPr/>
        </p:nvCxnSpPr>
        <p:spPr>
          <a:xfrm>
            <a:off x="15439701" y="25578689"/>
            <a:ext cx="466408" cy="64482"/>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FA1459AB-0DD8-8348-A0E0-D25B548AA105}"/>
              </a:ext>
            </a:extLst>
          </p:cNvPr>
          <p:cNvCxnSpPr>
            <a:cxnSpLocks/>
          </p:cNvCxnSpPr>
          <p:nvPr/>
        </p:nvCxnSpPr>
        <p:spPr>
          <a:xfrm>
            <a:off x="15115973" y="25776365"/>
            <a:ext cx="1842999" cy="912869"/>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0E414952-0CD6-BE49-900E-4F3FDDEEB9D7}"/>
              </a:ext>
            </a:extLst>
          </p:cNvPr>
          <p:cNvCxnSpPr>
            <a:cxnSpLocks/>
          </p:cNvCxnSpPr>
          <p:nvPr/>
        </p:nvCxnSpPr>
        <p:spPr>
          <a:xfrm>
            <a:off x="14639406" y="25817287"/>
            <a:ext cx="2185935" cy="129735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120" name="テキスト ボックス 4">
            <a:extLst>
              <a:ext uri="{FF2B5EF4-FFF2-40B4-BE49-F238E27FC236}">
                <a16:creationId xmlns:a16="http://schemas.microsoft.com/office/drawing/2014/main" id="{23F7D903-93B1-AE4F-A91F-CE4F1C3F43A3}"/>
              </a:ext>
            </a:extLst>
          </p:cNvPr>
          <p:cNvSpPr txBox="1"/>
          <p:nvPr/>
        </p:nvSpPr>
        <p:spPr>
          <a:xfrm>
            <a:off x="22593429" y="27601896"/>
            <a:ext cx="2205540" cy="461665"/>
          </a:xfrm>
          <a:prstGeom prst="rect">
            <a:avLst/>
          </a:prstGeom>
          <a:solidFill>
            <a:schemeClr val="bg1">
              <a:alpha val="65000"/>
            </a:schemeClr>
          </a:solidFill>
        </p:spPr>
        <p:txBody>
          <a:bodyPr wrap="none" rtlCol="0">
            <a:spAutoFit/>
          </a:bodyPr>
          <a:lstStyle>
            <a:defPPr>
              <a:defRPr lang="ja-JP"/>
            </a:defPPr>
            <a:lvl1pPr algn="ctr">
              <a:defRPr sz="4800">
                <a:solidFill>
                  <a:srgbClr val="008000"/>
                </a:solidFill>
                <a:latin typeface="Arial Rounded MT Bold"/>
                <a:cs typeface="Arial Rounded MT Bold"/>
              </a:defRPr>
            </a:lvl1pPr>
          </a:lstStyle>
          <a:p>
            <a:pPr algn="l"/>
            <a:r>
              <a:rPr lang="en-US" altLang="ja-JP" sz="2400" dirty="0">
                <a:solidFill>
                  <a:srgbClr val="C00000"/>
                </a:solidFill>
              </a:rPr>
              <a:t>“a note page”</a:t>
            </a:r>
            <a:endParaRPr lang="ja-JP" altLang="en-US" sz="2400" dirty="0">
              <a:solidFill>
                <a:srgbClr val="C00000"/>
              </a:solidFill>
            </a:endParaRPr>
          </a:p>
        </p:txBody>
      </p:sp>
      <p:sp>
        <p:nvSpPr>
          <p:cNvPr id="121" name="テキスト ボックス 4">
            <a:extLst>
              <a:ext uri="{FF2B5EF4-FFF2-40B4-BE49-F238E27FC236}">
                <a16:creationId xmlns:a16="http://schemas.microsoft.com/office/drawing/2014/main" id="{84468132-22FA-0B47-944B-48C76F8F6B17}"/>
              </a:ext>
            </a:extLst>
          </p:cNvPr>
          <p:cNvSpPr txBox="1"/>
          <p:nvPr/>
        </p:nvSpPr>
        <p:spPr>
          <a:xfrm>
            <a:off x="20524899" y="23454288"/>
            <a:ext cx="3952621" cy="461665"/>
          </a:xfrm>
          <a:prstGeom prst="rect">
            <a:avLst/>
          </a:prstGeom>
          <a:solidFill>
            <a:schemeClr val="bg1">
              <a:alpha val="65000"/>
            </a:schemeClr>
          </a:solidFill>
        </p:spPr>
        <p:txBody>
          <a:bodyPr wrap="none" rtlCol="0">
            <a:spAutoFit/>
          </a:bodyPr>
          <a:lstStyle>
            <a:defPPr>
              <a:defRPr lang="ja-JP"/>
            </a:defPPr>
            <a:lvl1pPr algn="ctr">
              <a:defRPr sz="4800">
                <a:solidFill>
                  <a:srgbClr val="008000"/>
                </a:solidFill>
                <a:latin typeface="Arial Rounded MT Bold"/>
                <a:cs typeface="Arial Rounded MT Bold"/>
              </a:defRPr>
            </a:lvl1pPr>
          </a:lstStyle>
          <a:p>
            <a:pPr algn="l"/>
            <a:r>
              <a:rPr lang="en-US" altLang="ja-JP" sz="2400" dirty="0">
                <a:solidFill>
                  <a:srgbClr val="C00000"/>
                </a:solidFill>
              </a:rPr>
              <a:t>“note pages in Scrapbox”</a:t>
            </a:r>
            <a:endParaRPr lang="ja-JP" altLang="en-US" sz="2400" dirty="0">
              <a:solidFill>
                <a:srgbClr val="C00000"/>
              </a:solidFill>
            </a:endParaRPr>
          </a:p>
        </p:txBody>
      </p:sp>
      <p:pic>
        <p:nvPicPr>
          <p:cNvPr id="105" name="Picture 104">
            <a:extLst>
              <a:ext uri="{FF2B5EF4-FFF2-40B4-BE49-F238E27FC236}">
                <a16:creationId xmlns:a16="http://schemas.microsoft.com/office/drawing/2014/main" id="{4692F2AA-C1EC-8240-8885-9410A4F71F67}"/>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0825992" y="24104642"/>
            <a:ext cx="1184148" cy="1296162"/>
          </a:xfrm>
          <a:prstGeom prst="rect">
            <a:avLst/>
          </a:prstGeom>
        </p:spPr>
      </p:pic>
      <p:sp>
        <p:nvSpPr>
          <p:cNvPr id="97" name="Freeform 96">
            <a:extLst>
              <a:ext uri="{FF2B5EF4-FFF2-40B4-BE49-F238E27FC236}">
                <a16:creationId xmlns:a16="http://schemas.microsoft.com/office/drawing/2014/main" id="{365B720C-EA74-524D-8415-FE105420849E}"/>
              </a:ext>
            </a:extLst>
          </p:cNvPr>
          <p:cNvSpPr/>
          <p:nvPr/>
        </p:nvSpPr>
        <p:spPr>
          <a:xfrm flipV="1">
            <a:off x="17392234" y="24436094"/>
            <a:ext cx="3519732" cy="1254738"/>
          </a:xfrm>
          <a:custGeom>
            <a:avLst/>
            <a:gdLst>
              <a:gd name="connsiteX0" fmla="*/ 1711842 w 1759048"/>
              <a:gd name="connsiteY0" fmla="*/ 0 h 1071310"/>
              <a:gd name="connsiteX1" fmla="*/ 1541721 w 1759048"/>
              <a:gd name="connsiteY1" fmla="*/ 978195 h 1071310"/>
              <a:gd name="connsiteX2" fmla="*/ 0 w 1759048"/>
              <a:gd name="connsiteY2" fmla="*/ 1031358 h 1071310"/>
              <a:gd name="connsiteX3" fmla="*/ 0 w 1759048"/>
              <a:gd name="connsiteY3" fmla="*/ 1031358 h 1071310"/>
              <a:gd name="connsiteX0" fmla="*/ 1711842 w 1717183"/>
              <a:gd name="connsiteY0" fmla="*/ 0 h 1041998"/>
              <a:gd name="connsiteX1" fmla="*/ 1063255 w 1717183"/>
              <a:gd name="connsiteY1" fmla="*/ 935665 h 1041998"/>
              <a:gd name="connsiteX2" fmla="*/ 0 w 1717183"/>
              <a:gd name="connsiteY2" fmla="*/ 1031358 h 1041998"/>
              <a:gd name="connsiteX3" fmla="*/ 0 w 1717183"/>
              <a:gd name="connsiteY3" fmla="*/ 1031358 h 1041998"/>
              <a:gd name="connsiteX0" fmla="*/ 1711842 w 1717066"/>
              <a:gd name="connsiteY0" fmla="*/ 0 h 1031358"/>
              <a:gd name="connsiteX1" fmla="*/ 1052623 w 1717066"/>
              <a:gd name="connsiteY1" fmla="*/ 871869 h 1031358"/>
              <a:gd name="connsiteX2" fmla="*/ 0 w 1717066"/>
              <a:gd name="connsiteY2" fmla="*/ 1031358 h 1031358"/>
              <a:gd name="connsiteX3" fmla="*/ 0 w 1717066"/>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3830260 w 3830260"/>
              <a:gd name="connsiteY0" fmla="*/ 0 h 1401538"/>
              <a:gd name="connsiteX1" fmla="*/ 1052623 w 3830260"/>
              <a:gd name="connsiteY1" fmla="*/ 1238000 h 1401538"/>
              <a:gd name="connsiteX2" fmla="*/ 0 w 3830260"/>
              <a:gd name="connsiteY2" fmla="*/ 1397489 h 1401538"/>
              <a:gd name="connsiteX3" fmla="*/ 0 w 3830260"/>
              <a:gd name="connsiteY3" fmla="*/ 1397489 h 1401538"/>
              <a:gd name="connsiteX0" fmla="*/ 3830260 w 3831676"/>
              <a:gd name="connsiteY0" fmla="*/ 0 h 1401538"/>
              <a:gd name="connsiteX1" fmla="*/ 1052623 w 3831676"/>
              <a:gd name="connsiteY1" fmla="*/ 1238000 h 1401538"/>
              <a:gd name="connsiteX2" fmla="*/ 0 w 3831676"/>
              <a:gd name="connsiteY2" fmla="*/ 1397489 h 1401538"/>
              <a:gd name="connsiteX3" fmla="*/ 0 w 3831676"/>
              <a:gd name="connsiteY3" fmla="*/ 1397489 h 1401538"/>
              <a:gd name="connsiteX0" fmla="*/ 3830260 w 4763836"/>
              <a:gd name="connsiteY0" fmla="*/ 0 h 1397489"/>
              <a:gd name="connsiteX1" fmla="*/ 4591344 w 4763836"/>
              <a:gd name="connsiteY1" fmla="*/ 712425 h 1397489"/>
              <a:gd name="connsiteX2" fmla="*/ 0 w 4763836"/>
              <a:gd name="connsiteY2" fmla="*/ 1397489 h 1397489"/>
              <a:gd name="connsiteX3" fmla="*/ 0 w 4763836"/>
              <a:gd name="connsiteY3" fmla="*/ 1397489 h 1397489"/>
              <a:gd name="connsiteX0" fmla="*/ 3830260 w 4611405"/>
              <a:gd name="connsiteY0" fmla="*/ 0 h 1397489"/>
              <a:gd name="connsiteX1" fmla="*/ 4591344 w 4611405"/>
              <a:gd name="connsiteY1" fmla="*/ 712425 h 1397489"/>
              <a:gd name="connsiteX2" fmla="*/ 0 w 4611405"/>
              <a:gd name="connsiteY2" fmla="*/ 1397489 h 1397489"/>
              <a:gd name="connsiteX3" fmla="*/ 0 w 4611405"/>
              <a:gd name="connsiteY3" fmla="*/ 1397489 h 1397489"/>
              <a:gd name="connsiteX0" fmla="*/ 3830260 w 4611405"/>
              <a:gd name="connsiteY0" fmla="*/ 0 h 1556933"/>
              <a:gd name="connsiteX1" fmla="*/ 4591344 w 4611405"/>
              <a:gd name="connsiteY1" fmla="*/ 712425 h 1556933"/>
              <a:gd name="connsiteX2" fmla="*/ 0 w 4611405"/>
              <a:gd name="connsiteY2" fmla="*/ 1397489 h 1556933"/>
              <a:gd name="connsiteX3" fmla="*/ 637933 w 4611405"/>
              <a:gd name="connsiteY3" fmla="*/ 1556933 h 1556933"/>
              <a:gd name="connsiteX0" fmla="*/ 3830260 w 6090451"/>
              <a:gd name="connsiteY0" fmla="*/ 0 h 1397489"/>
              <a:gd name="connsiteX1" fmla="*/ 4591344 w 6090451"/>
              <a:gd name="connsiteY1" fmla="*/ 712425 h 1397489"/>
              <a:gd name="connsiteX2" fmla="*/ 0 w 6090451"/>
              <a:gd name="connsiteY2" fmla="*/ 1397489 h 1397489"/>
              <a:gd name="connsiteX3" fmla="*/ 6090451 w 6090451"/>
              <a:gd name="connsiteY3" fmla="*/ 948683 h 1397489"/>
              <a:gd name="connsiteX0" fmla="*/ 0 w 2260191"/>
              <a:gd name="connsiteY0" fmla="*/ 0 h 948683"/>
              <a:gd name="connsiteX1" fmla="*/ 761084 w 2260191"/>
              <a:gd name="connsiteY1" fmla="*/ 712425 h 948683"/>
              <a:gd name="connsiteX2" fmla="*/ 2260191 w 2260191"/>
              <a:gd name="connsiteY2" fmla="*/ 948683 h 948683"/>
              <a:gd name="connsiteX0" fmla="*/ 0 w 2356483"/>
              <a:gd name="connsiteY0" fmla="*/ 0 h 842387"/>
              <a:gd name="connsiteX1" fmla="*/ 761084 w 2356483"/>
              <a:gd name="connsiteY1" fmla="*/ 712425 h 842387"/>
              <a:gd name="connsiteX2" fmla="*/ 2356483 w 2356483"/>
              <a:gd name="connsiteY2" fmla="*/ 842387 h 842387"/>
              <a:gd name="connsiteX0" fmla="*/ 0 w 2356483"/>
              <a:gd name="connsiteY0" fmla="*/ 0 h 843887"/>
              <a:gd name="connsiteX1" fmla="*/ 761084 w 2356483"/>
              <a:gd name="connsiteY1" fmla="*/ 712425 h 843887"/>
              <a:gd name="connsiteX2" fmla="*/ 2356483 w 2356483"/>
              <a:gd name="connsiteY2" fmla="*/ 842387 h 843887"/>
              <a:gd name="connsiteX0" fmla="*/ 0 w 2356483"/>
              <a:gd name="connsiteY0" fmla="*/ 0 h 842478"/>
              <a:gd name="connsiteX1" fmla="*/ 484245 w 2356483"/>
              <a:gd name="connsiteY1" fmla="*/ 582508 h 842478"/>
              <a:gd name="connsiteX2" fmla="*/ 2356483 w 2356483"/>
              <a:gd name="connsiteY2" fmla="*/ 842387 h 842478"/>
              <a:gd name="connsiteX0" fmla="*/ 0 w 2356483"/>
              <a:gd name="connsiteY0" fmla="*/ 0 h 842464"/>
              <a:gd name="connsiteX1" fmla="*/ 484245 w 2356483"/>
              <a:gd name="connsiteY1" fmla="*/ 582508 h 842464"/>
              <a:gd name="connsiteX2" fmla="*/ 2356483 w 2356483"/>
              <a:gd name="connsiteY2" fmla="*/ 842387 h 842464"/>
              <a:gd name="connsiteX0" fmla="*/ 0 w 2356483"/>
              <a:gd name="connsiteY0" fmla="*/ 0 h 842464"/>
              <a:gd name="connsiteX1" fmla="*/ 484245 w 2356483"/>
              <a:gd name="connsiteY1" fmla="*/ 582508 h 842464"/>
              <a:gd name="connsiteX2" fmla="*/ 2356483 w 2356483"/>
              <a:gd name="connsiteY2" fmla="*/ 842387 h 842464"/>
              <a:gd name="connsiteX0" fmla="*/ 0 w 2356483"/>
              <a:gd name="connsiteY0" fmla="*/ 0 h 842387"/>
              <a:gd name="connsiteX1" fmla="*/ 2356483 w 2356483"/>
              <a:gd name="connsiteY1" fmla="*/ 842387 h 842387"/>
              <a:gd name="connsiteX0" fmla="*/ 0 w 2356483"/>
              <a:gd name="connsiteY0" fmla="*/ 0 h 842387"/>
              <a:gd name="connsiteX1" fmla="*/ 871057 w 2356483"/>
              <a:gd name="connsiteY1" fmla="*/ 315723 h 842387"/>
              <a:gd name="connsiteX2" fmla="*/ 2356483 w 2356483"/>
              <a:gd name="connsiteY2" fmla="*/ 842387 h 842387"/>
              <a:gd name="connsiteX0" fmla="*/ 0 w 2356483"/>
              <a:gd name="connsiteY0" fmla="*/ 0 h 842387"/>
              <a:gd name="connsiteX1" fmla="*/ 1094100 w 2356483"/>
              <a:gd name="connsiteY1" fmla="*/ 156779 h 842387"/>
              <a:gd name="connsiteX2" fmla="*/ 2356483 w 2356483"/>
              <a:gd name="connsiteY2" fmla="*/ 842387 h 842387"/>
              <a:gd name="connsiteX0" fmla="*/ 0 w 2356483"/>
              <a:gd name="connsiteY0" fmla="*/ 0 h 842387"/>
              <a:gd name="connsiteX1" fmla="*/ 1094100 w 2356483"/>
              <a:gd name="connsiteY1" fmla="*/ 156779 h 842387"/>
              <a:gd name="connsiteX2" fmla="*/ 2356483 w 2356483"/>
              <a:gd name="connsiteY2" fmla="*/ 842387 h 842387"/>
              <a:gd name="connsiteX0" fmla="*/ 0 w 2356483"/>
              <a:gd name="connsiteY0" fmla="*/ 0 h 842387"/>
              <a:gd name="connsiteX1" fmla="*/ 1094100 w 2356483"/>
              <a:gd name="connsiteY1" fmla="*/ 156779 h 842387"/>
              <a:gd name="connsiteX2" fmla="*/ 2356483 w 2356483"/>
              <a:gd name="connsiteY2" fmla="*/ 842387 h 842387"/>
              <a:gd name="connsiteX0" fmla="*/ 0 w 2356483"/>
              <a:gd name="connsiteY0" fmla="*/ 247 h 842634"/>
              <a:gd name="connsiteX1" fmla="*/ 1094100 w 2356483"/>
              <a:gd name="connsiteY1" fmla="*/ 157026 h 842634"/>
              <a:gd name="connsiteX2" fmla="*/ 2356483 w 2356483"/>
              <a:gd name="connsiteY2" fmla="*/ 842634 h 842634"/>
              <a:gd name="connsiteX0" fmla="*/ 0 w 2356483"/>
              <a:gd name="connsiteY0" fmla="*/ 292 h 842679"/>
              <a:gd name="connsiteX1" fmla="*/ 1022407 w 2356483"/>
              <a:gd name="connsiteY1" fmla="*/ 142621 h 842679"/>
              <a:gd name="connsiteX2" fmla="*/ 2356483 w 2356483"/>
              <a:gd name="connsiteY2" fmla="*/ 842679 h 842679"/>
              <a:gd name="connsiteX0" fmla="*/ 0 w 2356483"/>
              <a:gd name="connsiteY0" fmla="*/ 1174 h 843561"/>
              <a:gd name="connsiteX1" fmla="*/ 1022407 w 2356483"/>
              <a:gd name="connsiteY1" fmla="*/ 143503 h 843561"/>
              <a:gd name="connsiteX2" fmla="*/ 2356483 w 2356483"/>
              <a:gd name="connsiteY2" fmla="*/ 843561 h 843561"/>
              <a:gd name="connsiteX0" fmla="*/ 0 w 2356483"/>
              <a:gd name="connsiteY0" fmla="*/ 702 h 843089"/>
              <a:gd name="connsiteX1" fmla="*/ 1022407 w 2356483"/>
              <a:gd name="connsiteY1" fmla="*/ 143031 h 843089"/>
              <a:gd name="connsiteX2" fmla="*/ 1532219 w 2356483"/>
              <a:gd name="connsiteY2" fmla="*/ 735460 h 843089"/>
              <a:gd name="connsiteX3" fmla="*/ 2356483 w 2356483"/>
              <a:gd name="connsiteY3" fmla="*/ 843089 h 843089"/>
              <a:gd name="connsiteX0" fmla="*/ 0 w 2356483"/>
              <a:gd name="connsiteY0" fmla="*/ 702 h 843089"/>
              <a:gd name="connsiteX1" fmla="*/ 1022407 w 2356483"/>
              <a:gd name="connsiteY1" fmla="*/ 143031 h 843089"/>
              <a:gd name="connsiteX2" fmla="*/ 1532219 w 2356483"/>
              <a:gd name="connsiteY2" fmla="*/ 735460 h 843089"/>
              <a:gd name="connsiteX3" fmla="*/ 2356483 w 2356483"/>
              <a:gd name="connsiteY3" fmla="*/ 843089 h 843089"/>
              <a:gd name="connsiteX0" fmla="*/ 0 w 2475971"/>
              <a:gd name="connsiteY0" fmla="*/ 702 h 879213"/>
              <a:gd name="connsiteX1" fmla="*/ 1022407 w 2475971"/>
              <a:gd name="connsiteY1" fmla="*/ 143031 h 879213"/>
              <a:gd name="connsiteX2" fmla="*/ 1532219 w 2475971"/>
              <a:gd name="connsiteY2" fmla="*/ 735460 h 879213"/>
              <a:gd name="connsiteX3" fmla="*/ 2475971 w 2475971"/>
              <a:gd name="connsiteY3" fmla="*/ 879213 h 879213"/>
              <a:gd name="connsiteX0" fmla="*/ 0 w 2475971"/>
              <a:gd name="connsiteY0" fmla="*/ 479 h 878990"/>
              <a:gd name="connsiteX1" fmla="*/ 1022407 w 2475971"/>
              <a:gd name="connsiteY1" fmla="*/ 142808 h 878990"/>
              <a:gd name="connsiteX2" fmla="*/ 1516288 w 2475971"/>
              <a:gd name="connsiteY2" fmla="*/ 634090 h 878990"/>
              <a:gd name="connsiteX3" fmla="*/ 2475971 w 2475971"/>
              <a:gd name="connsiteY3" fmla="*/ 878990 h 878990"/>
              <a:gd name="connsiteX0" fmla="*/ 0 w 2475971"/>
              <a:gd name="connsiteY0" fmla="*/ 479 h 878990"/>
              <a:gd name="connsiteX1" fmla="*/ 1022407 w 2475971"/>
              <a:gd name="connsiteY1" fmla="*/ 142808 h 878990"/>
              <a:gd name="connsiteX2" fmla="*/ 1516288 w 2475971"/>
              <a:gd name="connsiteY2" fmla="*/ 634090 h 878990"/>
              <a:gd name="connsiteX3" fmla="*/ 2475971 w 2475971"/>
              <a:gd name="connsiteY3" fmla="*/ 878990 h 878990"/>
              <a:gd name="connsiteX0" fmla="*/ 0 w 2475971"/>
              <a:gd name="connsiteY0" fmla="*/ 479 h 878990"/>
              <a:gd name="connsiteX1" fmla="*/ 1022407 w 2475971"/>
              <a:gd name="connsiteY1" fmla="*/ 142808 h 878990"/>
              <a:gd name="connsiteX2" fmla="*/ 1516288 w 2475971"/>
              <a:gd name="connsiteY2" fmla="*/ 634090 h 878990"/>
              <a:gd name="connsiteX3" fmla="*/ 2475971 w 2475971"/>
              <a:gd name="connsiteY3" fmla="*/ 878990 h 878990"/>
              <a:gd name="connsiteX0" fmla="*/ 0 w 2475971"/>
              <a:gd name="connsiteY0" fmla="*/ 2598 h 881109"/>
              <a:gd name="connsiteX1" fmla="*/ 914869 w 2475971"/>
              <a:gd name="connsiteY1" fmla="*/ 96160 h 881109"/>
              <a:gd name="connsiteX2" fmla="*/ 1516288 w 2475971"/>
              <a:gd name="connsiteY2" fmla="*/ 636209 h 881109"/>
              <a:gd name="connsiteX3" fmla="*/ 2475971 w 2475971"/>
              <a:gd name="connsiteY3" fmla="*/ 881109 h 881109"/>
              <a:gd name="connsiteX0" fmla="*/ 0 w 2475971"/>
              <a:gd name="connsiteY0" fmla="*/ 3773 h 882284"/>
              <a:gd name="connsiteX1" fmla="*/ 914869 w 2475971"/>
              <a:gd name="connsiteY1" fmla="*/ 97335 h 882284"/>
              <a:gd name="connsiteX2" fmla="*/ 1529730 w 2475971"/>
              <a:gd name="connsiteY2" fmla="*/ 686151 h 882284"/>
              <a:gd name="connsiteX3" fmla="*/ 2475971 w 2475971"/>
              <a:gd name="connsiteY3" fmla="*/ 882284 h 882284"/>
              <a:gd name="connsiteX0" fmla="*/ 0 w 2475971"/>
              <a:gd name="connsiteY0" fmla="*/ 3773 h 882284"/>
              <a:gd name="connsiteX1" fmla="*/ 914869 w 2475971"/>
              <a:gd name="connsiteY1" fmla="*/ 97335 h 882284"/>
              <a:gd name="connsiteX2" fmla="*/ 1529730 w 2475971"/>
              <a:gd name="connsiteY2" fmla="*/ 686151 h 882284"/>
              <a:gd name="connsiteX3" fmla="*/ 2475971 w 2475971"/>
              <a:gd name="connsiteY3" fmla="*/ 882284 h 882284"/>
              <a:gd name="connsiteX0" fmla="*/ 0 w 2475971"/>
              <a:gd name="connsiteY0" fmla="*/ 7150 h 885661"/>
              <a:gd name="connsiteX1" fmla="*/ 914869 w 2475971"/>
              <a:gd name="connsiteY1" fmla="*/ 100712 h 885661"/>
              <a:gd name="connsiteX2" fmla="*/ 1529730 w 2475971"/>
              <a:gd name="connsiteY2" fmla="*/ 689528 h 885661"/>
              <a:gd name="connsiteX3" fmla="*/ 2475971 w 2475971"/>
              <a:gd name="connsiteY3" fmla="*/ 885661 h 885661"/>
              <a:gd name="connsiteX0" fmla="*/ 0 w 2475971"/>
              <a:gd name="connsiteY0" fmla="*/ 2849 h 881360"/>
              <a:gd name="connsiteX1" fmla="*/ 887984 w 2475971"/>
              <a:gd name="connsiteY1" fmla="*/ 116731 h 881360"/>
              <a:gd name="connsiteX2" fmla="*/ 1529730 w 2475971"/>
              <a:gd name="connsiteY2" fmla="*/ 685227 h 881360"/>
              <a:gd name="connsiteX3" fmla="*/ 2475971 w 2475971"/>
              <a:gd name="connsiteY3" fmla="*/ 881360 h 881360"/>
              <a:gd name="connsiteX0" fmla="*/ 0 w 2475971"/>
              <a:gd name="connsiteY0" fmla="*/ 1156 h 879667"/>
              <a:gd name="connsiteX1" fmla="*/ 767004 w 2475971"/>
              <a:gd name="connsiteY1" fmla="*/ 135357 h 879667"/>
              <a:gd name="connsiteX2" fmla="*/ 1529730 w 2475971"/>
              <a:gd name="connsiteY2" fmla="*/ 683534 h 879667"/>
              <a:gd name="connsiteX3" fmla="*/ 2475971 w 2475971"/>
              <a:gd name="connsiteY3" fmla="*/ 879667 h 879667"/>
              <a:gd name="connsiteX0" fmla="*/ 0 w 2475971"/>
              <a:gd name="connsiteY0" fmla="*/ 387 h 878898"/>
              <a:gd name="connsiteX1" fmla="*/ 767004 w 2475971"/>
              <a:gd name="connsiteY1" fmla="*/ 134588 h 878898"/>
              <a:gd name="connsiteX2" fmla="*/ 1529730 w 2475971"/>
              <a:gd name="connsiteY2" fmla="*/ 682765 h 878898"/>
              <a:gd name="connsiteX3" fmla="*/ 2475971 w 2475971"/>
              <a:gd name="connsiteY3" fmla="*/ 878898 h 878898"/>
              <a:gd name="connsiteX0" fmla="*/ 0 w 2475971"/>
              <a:gd name="connsiteY0" fmla="*/ 0 h 878511"/>
              <a:gd name="connsiteX1" fmla="*/ 1529730 w 2475971"/>
              <a:gd name="connsiteY1" fmla="*/ 682378 h 878511"/>
              <a:gd name="connsiteX2" fmla="*/ 2475971 w 2475971"/>
              <a:gd name="connsiteY2" fmla="*/ 878511 h 878511"/>
              <a:gd name="connsiteX0" fmla="*/ 0 w 2475971"/>
              <a:gd name="connsiteY0" fmla="*/ 0 h 878511"/>
              <a:gd name="connsiteX1" fmla="*/ 712736 w 2475971"/>
              <a:gd name="connsiteY1" fmla="*/ 328366 h 878511"/>
              <a:gd name="connsiteX2" fmla="*/ 1529730 w 2475971"/>
              <a:gd name="connsiteY2" fmla="*/ 682378 h 878511"/>
              <a:gd name="connsiteX3" fmla="*/ 2475971 w 2475971"/>
              <a:gd name="connsiteY3" fmla="*/ 878511 h 878511"/>
              <a:gd name="connsiteX0" fmla="*/ 0 w 2475971"/>
              <a:gd name="connsiteY0" fmla="*/ 0 h 878511"/>
              <a:gd name="connsiteX1" fmla="*/ 735140 w 2475971"/>
              <a:gd name="connsiteY1" fmla="*/ 190193 h 878511"/>
              <a:gd name="connsiteX2" fmla="*/ 1529730 w 2475971"/>
              <a:gd name="connsiteY2" fmla="*/ 682378 h 878511"/>
              <a:gd name="connsiteX3" fmla="*/ 2475971 w 2475971"/>
              <a:gd name="connsiteY3" fmla="*/ 878511 h 878511"/>
              <a:gd name="connsiteX0" fmla="*/ 0 w 2475971"/>
              <a:gd name="connsiteY0" fmla="*/ 0 h 878511"/>
              <a:gd name="connsiteX1" fmla="*/ 735140 w 2475971"/>
              <a:gd name="connsiteY1" fmla="*/ 190193 h 878511"/>
              <a:gd name="connsiteX2" fmla="*/ 1529730 w 2475971"/>
              <a:gd name="connsiteY2" fmla="*/ 682378 h 878511"/>
              <a:gd name="connsiteX3" fmla="*/ 2475971 w 2475971"/>
              <a:gd name="connsiteY3" fmla="*/ 878511 h 878511"/>
              <a:gd name="connsiteX0" fmla="*/ 0 w 2475971"/>
              <a:gd name="connsiteY0" fmla="*/ 0 h 878511"/>
              <a:gd name="connsiteX1" fmla="*/ 735140 w 2475971"/>
              <a:gd name="connsiteY1" fmla="*/ 190193 h 878511"/>
              <a:gd name="connsiteX2" fmla="*/ 1529730 w 2475971"/>
              <a:gd name="connsiteY2" fmla="*/ 682378 h 878511"/>
              <a:gd name="connsiteX3" fmla="*/ 2475971 w 2475971"/>
              <a:gd name="connsiteY3" fmla="*/ 878511 h 878511"/>
              <a:gd name="connsiteX0" fmla="*/ 0 w 2475971"/>
              <a:gd name="connsiteY0" fmla="*/ 286 h 878797"/>
              <a:gd name="connsiteX1" fmla="*/ 735140 w 2475971"/>
              <a:gd name="connsiteY1" fmla="*/ 190479 h 878797"/>
              <a:gd name="connsiteX2" fmla="*/ 1529730 w 2475971"/>
              <a:gd name="connsiteY2" fmla="*/ 682664 h 878797"/>
              <a:gd name="connsiteX3" fmla="*/ 2475971 w 2475971"/>
              <a:gd name="connsiteY3" fmla="*/ 878797 h 878797"/>
              <a:gd name="connsiteX0" fmla="*/ 0 w 2475971"/>
              <a:gd name="connsiteY0" fmla="*/ 155 h 878666"/>
              <a:gd name="connsiteX1" fmla="*/ 950217 w 2475971"/>
              <a:gd name="connsiteY1" fmla="*/ 263499 h 878666"/>
              <a:gd name="connsiteX2" fmla="*/ 1529730 w 2475971"/>
              <a:gd name="connsiteY2" fmla="*/ 682533 h 878666"/>
              <a:gd name="connsiteX3" fmla="*/ 2475971 w 2475971"/>
              <a:gd name="connsiteY3" fmla="*/ 878666 h 878666"/>
              <a:gd name="connsiteX0" fmla="*/ 0 w 2475971"/>
              <a:gd name="connsiteY0" fmla="*/ 161 h 878672"/>
              <a:gd name="connsiteX1" fmla="*/ 950217 w 2475971"/>
              <a:gd name="connsiteY1" fmla="*/ 263505 h 878672"/>
              <a:gd name="connsiteX2" fmla="*/ 1565577 w 2475971"/>
              <a:gd name="connsiteY2" fmla="*/ 739434 h 878672"/>
              <a:gd name="connsiteX3" fmla="*/ 2475971 w 2475971"/>
              <a:gd name="connsiteY3" fmla="*/ 878672 h 878672"/>
              <a:gd name="connsiteX0" fmla="*/ 0 w 2475971"/>
              <a:gd name="connsiteY0" fmla="*/ 162 h 878673"/>
              <a:gd name="connsiteX1" fmla="*/ 950217 w 2475971"/>
              <a:gd name="connsiteY1" fmla="*/ 263506 h 878673"/>
              <a:gd name="connsiteX2" fmla="*/ 1655193 w 2475971"/>
              <a:gd name="connsiteY2" fmla="*/ 747563 h 878673"/>
              <a:gd name="connsiteX3" fmla="*/ 2475971 w 2475971"/>
              <a:gd name="connsiteY3" fmla="*/ 878673 h 878673"/>
              <a:gd name="connsiteX0" fmla="*/ 0 w 2475971"/>
              <a:gd name="connsiteY0" fmla="*/ 162 h 878673"/>
              <a:gd name="connsiteX1" fmla="*/ 950217 w 2475971"/>
              <a:gd name="connsiteY1" fmla="*/ 263506 h 878673"/>
              <a:gd name="connsiteX2" fmla="*/ 1655193 w 2475971"/>
              <a:gd name="connsiteY2" fmla="*/ 747563 h 878673"/>
              <a:gd name="connsiteX3" fmla="*/ 2475971 w 2475971"/>
              <a:gd name="connsiteY3" fmla="*/ 878673 h 878673"/>
              <a:gd name="connsiteX0" fmla="*/ 0 w 2475971"/>
              <a:gd name="connsiteY0" fmla="*/ 162 h 880151"/>
              <a:gd name="connsiteX1" fmla="*/ 950217 w 2475971"/>
              <a:gd name="connsiteY1" fmla="*/ 263506 h 880151"/>
              <a:gd name="connsiteX2" fmla="*/ 1655193 w 2475971"/>
              <a:gd name="connsiteY2" fmla="*/ 747563 h 880151"/>
              <a:gd name="connsiteX3" fmla="*/ 2475971 w 2475971"/>
              <a:gd name="connsiteY3" fmla="*/ 878673 h 880151"/>
              <a:gd name="connsiteX0" fmla="*/ 0 w 2502856"/>
              <a:gd name="connsiteY0" fmla="*/ 162 h 932162"/>
              <a:gd name="connsiteX1" fmla="*/ 950217 w 2502856"/>
              <a:gd name="connsiteY1" fmla="*/ 263506 h 932162"/>
              <a:gd name="connsiteX2" fmla="*/ 1655193 w 2502856"/>
              <a:gd name="connsiteY2" fmla="*/ 747563 h 932162"/>
              <a:gd name="connsiteX3" fmla="*/ 2502856 w 2502856"/>
              <a:gd name="connsiteY3" fmla="*/ 931504 h 932162"/>
              <a:gd name="connsiteX0" fmla="*/ 0 w 2502856"/>
              <a:gd name="connsiteY0" fmla="*/ 162 h 931504"/>
              <a:gd name="connsiteX1" fmla="*/ 950217 w 2502856"/>
              <a:gd name="connsiteY1" fmla="*/ 263506 h 931504"/>
              <a:gd name="connsiteX2" fmla="*/ 1655193 w 2502856"/>
              <a:gd name="connsiteY2" fmla="*/ 747563 h 931504"/>
              <a:gd name="connsiteX3" fmla="*/ 2502856 w 2502856"/>
              <a:gd name="connsiteY3" fmla="*/ 931504 h 931504"/>
              <a:gd name="connsiteX0" fmla="*/ 0 w 2480891"/>
              <a:gd name="connsiteY0" fmla="*/ 162 h 869249"/>
              <a:gd name="connsiteX1" fmla="*/ 950217 w 2480891"/>
              <a:gd name="connsiteY1" fmla="*/ 263506 h 869249"/>
              <a:gd name="connsiteX2" fmla="*/ 1655193 w 2480891"/>
              <a:gd name="connsiteY2" fmla="*/ 747563 h 869249"/>
              <a:gd name="connsiteX3" fmla="*/ 2480891 w 2480891"/>
              <a:gd name="connsiteY3" fmla="*/ 869249 h 869249"/>
              <a:gd name="connsiteX0" fmla="*/ 0 w 2480891"/>
              <a:gd name="connsiteY0" fmla="*/ 162 h 869249"/>
              <a:gd name="connsiteX1" fmla="*/ 950217 w 2480891"/>
              <a:gd name="connsiteY1" fmla="*/ 263506 h 869249"/>
              <a:gd name="connsiteX2" fmla="*/ 1655193 w 2480891"/>
              <a:gd name="connsiteY2" fmla="*/ 747563 h 869249"/>
              <a:gd name="connsiteX3" fmla="*/ 2480891 w 2480891"/>
              <a:gd name="connsiteY3" fmla="*/ 869249 h 869249"/>
              <a:gd name="connsiteX0" fmla="*/ 0 w 2483637"/>
              <a:gd name="connsiteY0" fmla="*/ 162 h 824425"/>
              <a:gd name="connsiteX1" fmla="*/ 950217 w 2483637"/>
              <a:gd name="connsiteY1" fmla="*/ 263506 h 824425"/>
              <a:gd name="connsiteX2" fmla="*/ 1655193 w 2483637"/>
              <a:gd name="connsiteY2" fmla="*/ 747563 h 824425"/>
              <a:gd name="connsiteX3" fmla="*/ 2483637 w 2483637"/>
              <a:gd name="connsiteY3" fmla="*/ 824425 h 824425"/>
              <a:gd name="connsiteX0" fmla="*/ 0 w 2483637"/>
              <a:gd name="connsiteY0" fmla="*/ 162 h 828602"/>
              <a:gd name="connsiteX1" fmla="*/ 950217 w 2483637"/>
              <a:gd name="connsiteY1" fmla="*/ 263506 h 828602"/>
              <a:gd name="connsiteX2" fmla="*/ 1655193 w 2483637"/>
              <a:gd name="connsiteY2" fmla="*/ 747563 h 828602"/>
              <a:gd name="connsiteX3" fmla="*/ 2483637 w 2483637"/>
              <a:gd name="connsiteY3" fmla="*/ 824425 h 828602"/>
              <a:gd name="connsiteX0" fmla="*/ 0 w 2483637"/>
              <a:gd name="connsiteY0" fmla="*/ 162 h 811782"/>
              <a:gd name="connsiteX1" fmla="*/ 950217 w 2483637"/>
              <a:gd name="connsiteY1" fmla="*/ 263506 h 811782"/>
              <a:gd name="connsiteX2" fmla="*/ 1655193 w 2483637"/>
              <a:gd name="connsiteY2" fmla="*/ 747563 h 811782"/>
              <a:gd name="connsiteX3" fmla="*/ 2483637 w 2483637"/>
              <a:gd name="connsiteY3" fmla="*/ 802012 h 811782"/>
              <a:gd name="connsiteX0" fmla="*/ 0 w 2483637"/>
              <a:gd name="connsiteY0" fmla="*/ 154 h 803143"/>
              <a:gd name="connsiteX1" fmla="*/ 950217 w 2483637"/>
              <a:gd name="connsiteY1" fmla="*/ 263498 h 803143"/>
              <a:gd name="connsiteX2" fmla="*/ 1517910 w 2483637"/>
              <a:gd name="connsiteY2" fmla="*/ 695260 h 803143"/>
              <a:gd name="connsiteX3" fmla="*/ 2483637 w 2483637"/>
              <a:gd name="connsiteY3" fmla="*/ 802004 h 803143"/>
              <a:gd name="connsiteX0" fmla="*/ 0 w 2483637"/>
              <a:gd name="connsiteY0" fmla="*/ 154 h 802808"/>
              <a:gd name="connsiteX1" fmla="*/ 950217 w 2483637"/>
              <a:gd name="connsiteY1" fmla="*/ 263498 h 802808"/>
              <a:gd name="connsiteX2" fmla="*/ 1517910 w 2483637"/>
              <a:gd name="connsiteY2" fmla="*/ 695260 h 802808"/>
              <a:gd name="connsiteX3" fmla="*/ 2483637 w 2483637"/>
              <a:gd name="connsiteY3" fmla="*/ 802004 h 802808"/>
              <a:gd name="connsiteX0" fmla="*/ 0 w 2483637"/>
              <a:gd name="connsiteY0" fmla="*/ 0 h 802654"/>
              <a:gd name="connsiteX1" fmla="*/ 950217 w 2483637"/>
              <a:gd name="connsiteY1" fmla="*/ 263344 h 802654"/>
              <a:gd name="connsiteX2" fmla="*/ 1517910 w 2483637"/>
              <a:gd name="connsiteY2" fmla="*/ 695106 h 802654"/>
              <a:gd name="connsiteX3" fmla="*/ 2483637 w 2483637"/>
              <a:gd name="connsiteY3" fmla="*/ 801850 h 802654"/>
              <a:gd name="connsiteX0" fmla="*/ 0 w 2483637"/>
              <a:gd name="connsiteY0" fmla="*/ 0 h 803015"/>
              <a:gd name="connsiteX1" fmla="*/ 870593 w 2483637"/>
              <a:gd name="connsiteY1" fmla="*/ 258363 h 803015"/>
              <a:gd name="connsiteX2" fmla="*/ 1517910 w 2483637"/>
              <a:gd name="connsiteY2" fmla="*/ 695106 h 803015"/>
              <a:gd name="connsiteX3" fmla="*/ 2483637 w 2483637"/>
              <a:gd name="connsiteY3" fmla="*/ 801850 h 803015"/>
              <a:gd name="connsiteX0" fmla="*/ 0 w 2483637"/>
              <a:gd name="connsiteY0" fmla="*/ 0 h 803015"/>
              <a:gd name="connsiteX1" fmla="*/ 870593 w 2483637"/>
              <a:gd name="connsiteY1" fmla="*/ 258363 h 803015"/>
              <a:gd name="connsiteX2" fmla="*/ 1517910 w 2483637"/>
              <a:gd name="connsiteY2" fmla="*/ 695106 h 803015"/>
              <a:gd name="connsiteX3" fmla="*/ 2483637 w 2483637"/>
              <a:gd name="connsiteY3" fmla="*/ 801850 h 803015"/>
            </a:gdLst>
            <a:ahLst/>
            <a:cxnLst>
              <a:cxn ang="0">
                <a:pos x="connsiteX0" y="connsiteY0"/>
              </a:cxn>
              <a:cxn ang="0">
                <a:pos x="connsiteX1" y="connsiteY1"/>
              </a:cxn>
              <a:cxn ang="0">
                <a:pos x="connsiteX2" y="connsiteY2"/>
              </a:cxn>
              <a:cxn ang="0">
                <a:pos x="connsiteX3" y="connsiteY3"/>
              </a:cxn>
            </a:cxnLst>
            <a:rect l="l" t="t" r="r" b="b"/>
            <a:pathLst>
              <a:path w="2483637" h="803015">
                <a:moveTo>
                  <a:pt x="0" y="0"/>
                </a:moveTo>
                <a:cubicBezTo>
                  <a:pt x="355292" y="9253"/>
                  <a:pt x="606626" y="80256"/>
                  <a:pt x="870593" y="258363"/>
                </a:cubicBezTo>
                <a:cubicBezTo>
                  <a:pt x="1134560" y="436470"/>
                  <a:pt x="1249069" y="604525"/>
                  <a:pt x="1517910" y="695106"/>
                </a:cubicBezTo>
                <a:cubicBezTo>
                  <a:pt x="1786751" y="785687"/>
                  <a:pt x="2025248" y="808851"/>
                  <a:pt x="2483637" y="801850"/>
                </a:cubicBezTo>
              </a:path>
            </a:pathLst>
          </a:custGeom>
          <a:noFill/>
          <a:ln w="38100">
            <a:solidFill>
              <a:schemeClr val="accent6"/>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8" name="Freeform 127">
            <a:extLst>
              <a:ext uri="{FF2B5EF4-FFF2-40B4-BE49-F238E27FC236}">
                <a16:creationId xmlns:a16="http://schemas.microsoft.com/office/drawing/2014/main" id="{83DB973F-F858-B644-9956-1DDF5FE7ECA8}"/>
              </a:ext>
            </a:extLst>
          </p:cNvPr>
          <p:cNvSpPr/>
          <p:nvPr/>
        </p:nvSpPr>
        <p:spPr>
          <a:xfrm flipV="1">
            <a:off x="17417634" y="25850774"/>
            <a:ext cx="1004807" cy="925905"/>
          </a:xfrm>
          <a:custGeom>
            <a:avLst/>
            <a:gdLst>
              <a:gd name="connsiteX0" fmla="*/ 1711842 w 1759048"/>
              <a:gd name="connsiteY0" fmla="*/ 0 h 1071310"/>
              <a:gd name="connsiteX1" fmla="*/ 1541721 w 1759048"/>
              <a:gd name="connsiteY1" fmla="*/ 978195 h 1071310"/>
              <a:gd name="connsiteX2" fmla="*/ 0 w 1759048"/>
              <a:gd name="connsiteY2" fmla="*/ 1031358 h 1071310"/>
              <a:gd name="connsiteX3" fmla="*/ 0 w 1759048"/>
              <a:gd name="connsiteY3" fmla="*/ 1031358 h 1071310"/>
              <a:gd name="connsiteX0" fmla="*/ 1711842 w 1717183"/>
              <a:gd name="connsiteY0" fmla="*/ 0 h 1041998"/>
              <a:gd name="connsiteX1" fmla="*/ 1063255 w 1717183"/>
              <a:gd name="connsiteY1" fmla="*/ 935665 h 1041998"/>
              <a:gd name="connsiteX2" fmla="*/ 0 w 1717183"/>
              <a:gd name="connsiteY2" fmla="*/ 1031358 h 1041998"/>
              <a:gd name="connsiteX3" fmla="*/ 0 w 1717183"/>
              <a:gd name="connsiteY3" fmla="*/ 1031358 h 1041998"/>
              <a:gd name="connsiteX0" fmla="*/ 1711842 w 1717066"/>
              <a:gd name="connsiteY0" fmla="*/ 0 h 1031358"/>
              <a:gd name="connsiteX1" fmla="*/ 1052623 w 1717066"/>
              <a:gd name="connsiteY1" fmla="*/ 871869 h 1031358"/>
              <a:gd name="connsiteX2" fmla="*/ 0 w 1717066"/>
              <a:gd name="connsiteY2" fmla="*/ 1031358 h 1031358"/>
              <a:gd name="connsiteX3" fmla="*/ 0 w 1717066"/>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1711842 w 1711842"/>
              <a:gd name="connsiteY0" fmla="*/ 0 h 1031358"/>
              <a:gd name="connsiteX1" fmla="*/ 1052623 w 1711842"/>
              <a:gd name="connsiteY1" fmla="*/ 871869 h 1031358"/>
              <a:gd name="connsiteX2" fmla="*/ 0 w 1711842"/>
              <a:gd name="connsiteY2" fmla="*/ 1031358 h 1031358"/>
              <a:gd name="connsiteX3" fmla="*/ 0 w 1711842"/>
              <a:gd name="connsiteY3" fmla="*/ 1031358 h 1031358"/>
              <a:gd name="connsiteX0" fmla="*/ 3830260 w 3830260"/>
              <a:gd name="connsiteY0" fmla="*/ 0 h 1401538"/>
              <a:gd name="connsiteX1" fmla="*/ 1052623 w 3830260"/>
              <a:gd name="connsiteY1" fmla="*/ 1238000 h 1401538"/>
              <a:gd name="connsiteX2" fmla="*/ 0 w 3830260"/>
              <a:gd name="connsiteY2" fmla="*/ 1397489 h 1401538"/>
              <a:gd name="connsiteX3" fmla="*/ 0 w 3830260"/>
              <a:gd name="connsiteY3" fmla="*/ 1397489 h 1401538"/>
              <a:gd name="connsiteX0" fmla="*/ 3830260 w 3831676"/>
              <a:gd name="connsiteY0" fmla="*/ 0 h 1401538"/>
              <a:gd name="connsiteX1" fmla="*/ 1052623 w 3831676"/>
              <a:gd name="connsiteY1" fmla="*/ 1238000 h 1401538"/>
              <a:gd name="connsiteX2" fmla="*/ 0 w 3831676"/>
              <a:gd name="connsiteY2" fmla="*/ 1397489 h 1401538"/>
              <a:gd name="connsiteX3" fmla="*/ 0 w 3831676"/>
              <a:gd name="connsiteY3" fmla="*/ 1397489 h 1401538"/>
              <a:gd name="connsiteX0" fmla="*/ 3830260 w 4763836"/>
              <a:gd name="connsiteY0" fmla="*/ 0 h 1397489"/>
              <a:gd name="connsiteX1" fmla="*/ 4591344 w 4763836"/>
              <a:gd name="connsiteY1" fmla="*/ 712425 h 1397489"/>
              <a:gd name="connsiteX2" fmla="*/ 0 w 4763836"/>
              <a:gd name="connsiteY2" fmla="*/ 1397489 h 1397489"/>
              <a:gd name="connsiteX3" fmla="*/ 0 w 4763836"/>
              <a:gd name="connsiteY3" fmla="*/ 1397489 h 1397489"/>
              <a:gd name="connsiteX0" fmla="*/ 3830260 w 4611405"/>
              <a:gd name="connsiteY0" fmla="*/ 0 h 1397489"/>
              <a:gd name="connsiteX1" fmla="*/ 4591344 w 4611405"/>
              <a:gd name="connsiteY1" fmla="*/ 712425 h 1397489"/>
              <a:gd name="connsiteX2" fmla="*/ 0 w 4611405"/>
              <a:gd name="connsiteY2" fmla="*/ 1397489 h 1397489"/>
              <a:gd name="connsiteX3" fmla="*/ 0 w 4611405"/>
              <a:gd name="connsiteY3" fmla="*/ 1397489 h 1397489"/>
              <a:gd name="connsiteX0" fmla="*/ 3830260 w 4611405"/>
              <a:gd name="connsiteY0" fmla="*/ 0 h 1556933"/>
              <a:gd name="connsiteX1" fmla="*/ 4591344 w 4611405"/>
              <a:gd name="connsiteY1" fmla="*/ 712425 h 1556933"/>
              <a:gd name="connsiteX2" fmla="*/ 0 w 4611405"/>
              <a:gd name="connsiteY2" fmla="*/ 1397489 h 1556933"/>
              <a:gd name="connsiteX3" fmla="*/ 637933 w 4611405"/>
              <a:gd name="connsiteY3" fmla="*/ 1556933 h 1556933"/>
              <a:gd name="connsiteX0" fmla="*/ 3830260 w 6090451"/>
              <a:gd name="connsiteY0" fmla="*/ 0 h 1397489"/>
              <a:gd name="connsiteX1" fmla="*/ 4591344 w 6090451"/>
              <a:gd name="connsiteY1" fmla="*/ 712425 h 1397489"/>
              <a:gd name="connsiteX2" fmla="*/ 0 w 6090451"/>
              <a:gd name="connsiteY2" fmla="*/ 1397489 h 1397489"/>
              <a:gd name="connsiteX3" fmla="*/ 6090451 w 6090451"/>
              <a:gd name="connsiteY3" fmla="*/ 948683 h 1397489"/>
              <a:gd name="connsiteX0" fmla="*/ 0 w 2260191"/>
              <a:gd name="connsiteY0" fmla="*/ 0 h 948683"/>
              <a:gd name="connsiteX1" fmla="*/ 761084 w 2260191"/>
              <a:gd name="connsiteY1" fmla="*/ 712425 h 948683"/>
              <a:gd name="connsiteX2" fmla="*/ 2260191 w 2260191"/>
              <a:gd name="connsiteY2" fmla="*/ 948683 h 948683"/>
              <a:gd name="connsiteX0" fmla="*/ 0 w 2356483"/>
              <a:gd name="connsiteY0" fmla="*/ 0 h 842387"/>
              <a:gd name="connsiteX1" fmla="*/ 761084 w 2356483"/>
              <a:gd name="connsiteY1" fmla="*/ 712425 h 842387"/>
              <a:gd name="connsiteX2" fmla="*/ 2356483 w 2356483"/>
              <a:gd name="connsiteY2" fmla="*/ 842387 h 842387"/>
              <a:gd name="connsiteX0" fmla="*/ 0 w 2356483"/>
              <a:gd name="connsiteY0" fmla="*/ 0 h 843887"/>
              <a:gd name="connsiteX1" fmla="*/ 761084 w 2356483"/>
              <a:gd name="connsiteY1" fmla="*/ 712425 h 843887"/>
              <a:gd name="connsiteX2" fmla="*/ 2356483 w 2356483"/>
              <a:gd name="connsiteY2" fmla="*/ 842387 h 843887"/>
              <a:gd name="connsiteX0" fmla="*/ 0 w 2356483"/>
              <a:gd name="connsiteY0" fmla="*/ 0 h 842478"/>
              <a:gd name="connsiteX1" fmla="*/ 484245 w 2356483"/>
              <a:gd name="connsiteY1" fmla="*/ 582508 h 842478"/>
              <a:gd name="connsiteX2" fmla="*/ 2356483 w 2356483"/>
              <a:gd name="connsiteY2" fmla="*/ 842387 h 842478"/>
              <a:gd name="connsiteX0" fmla="*/ 0 w 2356483"/>
              <a:gd name="connsiteY0" fmla="*/ 0 h 842464"/>
              <a:gd name="connsiteX1" fmla="*/ 484245 w 2356483"/>
              <a:gd name="connsiteY1" fmla="*/ 582508 h 842464"/>
              <a:gd name="connsiteX2" fmla="*/ 2356483 w 2356483"/>
              <a:gd name="connsiteY2" fmla="*/ 842387 h 842464"/>
              <a:gd name="connsiteX0" fmla="*/ 0 w 2356483"/>
              <a:gd name="connsiteY0" fmla="*/ 0 h 842464"/>
              <a:gd name="connsiteX1" fmla="*/ 484245 w 2356483"/>
              <a:gd name="connsiteY1" fmla="*/ 582508 h 842464"/>
              <a:gd name="connsiteX2" fmla="*/ 2356483 w 2356483"/>
              <a:gd name="connsiteY2" fmla="*/ 842387 h 842464"/>
              <a:gd name="connsiteX0" fmla="*/ 0 w 2356483"/>
              <a:gd name="connsiteY0" fmla="*/ 0 h 842387"/>
              <a:gd name="connsiteX1" fmla="*/ 2356483 w 2356483"/>
              <a:gd name="connsiteY1" fmla="*/ 842387 h 842387"/>
              <a:gd name="connsiteX0" fmla="*/ 0 w 2356483"/>
              <a:gd name="connsiteY0" fmla="*/ 0 h 842387"/>
              <a:gd name="connsiteX1" fmla="*/ 871057 w 2356483"/>
              <a:gd name="connsiteY1" fmla="*/ 315723 h 842387"/>
              <a:gd name="connsiteX2" fmla="*/ 2356483 w 2356483"/>
              <a:gd name="connsiteY2" fmla="*/ 842387 h 842387"/>
              <a:gd name="connsiteX0" fmla="*/ 0 w 2356483"/>
              <a:gd name="connsiteY0" fmla="*/ 0 h 842387"/>
              <a:gd name="connsiteX1" fmla="*/ 1094100 w 2356483"/>
              <a:gd name="connsiteY1" fmla="*/ 156779 h 842387"/>
              <a:gd name="connsiteX2" fmla="*/ 2356483 w 2356483"/>
              <a:gd name="connsiteY2" fmla="*/ 842387 h 842387"/>
              <a:gd name="connsiteX0" fmla="*/ 0 w 2356483"/>
              <a:gd name="connsiteY0" fmla="*/ 0 h 842387"/>
              <a:gd name="connsiteX1" fmla="*/ 1094100 w 2356483"/>
              <a:gd name="connsiteY1" fmla="*/ 156779 h 842387"/>
              <a:gd name="connsiteX2" fmla="*/ 2356483 w 2356483"/>
              <a:gd name="connsiteY2" fmla="*/ 842387 h 842387"/>
              <a:gd name="connsiteX0" fmla="*/ 0 w 2356483"/>
              <a:gd name="connsiteY0" fmla="*/ 0 h 842387"/>
              <a:gd name="connsiteX1" fmla="*/ 1094100 w 2356483"/>
              <a:gd name="connsiteY1" fmla="*/ 156779 h 842387"/>
              <a:gd name="connsiteX2" fmla="*/ 2356483 w 2356483"/>
              <a:gd name="connsiteY2" fmla="*/ 842387 h 842387"/>
              <a:gd name="connsiteX0" fmla="*/ 0 w 2356483"/>
              <a:gd name="connsiteY0" fmla="*/ 247 h 842634"/>
              <a:gd name="connsiteX1" fmla="*/ 1094100 w 2356483"/>
              <a:gd name="connsiteY1" fmla="*/ 157026 h 842634"/>
              <a:gd name="connsiteX2" fmla="*/ 2356483 w 2356483"/>
              <a:gd name="connsiteY2" fmla="*/ 842634 h 842634"/>
              <a:gd name="connsiteX0" fmla="*/ 0 w 2356483"/>
              <a:gd name="connsiteY0" fmla="*/ 292 h 842679"/>
              <a:gd name="connsiteX1" fmla="*/ 1022407 w 2356483"/>
              <a:gd name="connsiteY1" fmla="*/ 142621 h 842679"/>
              <a:gd name="connsiteX2" fmla="*/ 2356483 w 2356483"/>
              <a:gd name="connsiteY2" fmla="*/ 842679 h 842679"/>
              <a:gd name="connsiteX0" fmla="*/ 0 w 2356483"/>
              <a:gd name="connsiteY0" fmla="*/ 1174 h 843561"/>
              <a:gd name="connsiteX1" fmla="*/ 1022407 w 2356483"/>
              <a:gd name="connsiteY1" fmla="*/ 143503 h 843561"/>
              <a:gd name="connsiteX2" fmla="*/ 2356483 w 2356483"/>
              <a:gd name="connsiteY2" fmla="*/ 843561 h 843561"/>
              <a:gd name="connsiteX0" fmla="*/ 0 w 2356483"/>
              <a:gd name="connsiteY0" fmla="*/ 702 h 843089"/>
              <a:gd name="connsiteX1" fmla="*/ 1022407 w 2356483"/>
              <a:gd name="connsiteY1" fmla="*/ 143031 h 843089"/>
              <a:gd name="connsiteX2" fmla="*/ 1532219 w 2356483"/>
              <a:gd name="connsiteY2" fmla="*/ 735460 h 843089"/>
              <a:gd name="connsiteX3" fmla="*/ 2356483 w 2356483"/>
              <a:gd name="connsiteY3" fmla="*/ 843089 h 843089"/>
              <a:gd name="connsiteX0" fmla="*/ 0 w 2356483"/>
              <a:gd name="connsiteY0" fmla="*/ 702 h 843089"/>
              <a:gd name="connsiteX1" fmla="*/ 1022407 w 2356483"/>
              <a:gd name="connsiteY1" fmla="*/ 143031 h 843089"/>
              <a:gd name="connsiteX2" fmla="*/ 1532219 w 2356483"/>
              <a:gd name="connsiteY2" fmla="*/ 735460 h 843089"/>
              <a:gd name="connsiteX3" fmla="*/ 2356483 w 2356483"/>
              <a:gd name="connsiteY3" fmla="*/ 843089 h 843089"/>
              <a:gd name="connsiteX0" fmla="*/ 0 w 2475971"/>
              <a:gd name="connsiteY0" fmla="*/ 702 h 879213"/>
              <a:gd name="connsiteX1" fmla="*/ 1022407 w 2475971"/>
              <a:gd name="connsiteY1" fmla="*/ 143031 h 879213"/>
              <a:gd name="connsiteX2" fmla="*/ 1532219 w 2475971"/>
              <a:gd name="connsiteY2" fmla="*/ 735460 h 879213"/>
              <a:gd name="connsiteX3" fmla="*/ 2475971 w 2475971"/>
              <a:gd name="connsiteY3" fmla="*/ 879213 h 879213"/>
              <a:gd name="connsiteX0" fmla="*/ 0 w 2475971"/>
              <a:gd name="connsiteY0" fmla="*/ 479 h 878990"/>
              <a:gd name="connsiteX1" fmla="*/ 1022407 w 2475971"/>
              <a:gd name="connsiteY1" fmla="*/ 142808 h 878990"/>
              <a:gd name="connsiteX2" fmla="*/ 1516288 w 2475971"/>
              <a:gd name="connsiteY2" fmla="*/ 634090 h 878990"/>
              <a:gd name="connsiteX3" fmla="*/ 2475971 w 2475971"/>
              <a:gd name="connsiteY3" fmla="*/ 878990 h 878990"/>
              <a:gd name="connsiteX0" fmla="*/ 0 w 2475971"/>
              <a:gd name="connsiteY0" fmla="*/ 479 h 878990"/>
              <a:gd name="connsiteX1" fmla="*/ 1022407 w 2475971"/>
              <a:gd name="connsiteY1" fmla="*/ 142808 h 878990"/>
              <a:gd name="connsiteX2" fmla="*/ 1516288 w 2475971"/>
              <a:gd name="connsiteY2" fmla="*/ 634090 h 878990"/>
              <a:gd name="connsiteX3" fmla="*/ 2475971 w 2475971"/>
              <a:gd name="connsiteY3" fmla="*/ 878990 h 878990"/>
              <a:gd name="connsiteX0" fmla="*/ 0 w 2475971"/>
              <a:gd name="connsiteY0" fmla="*/ 479 h 878990"/>
              <a:gd name="connsiteX1" fmla="*/ 1022407 w 2475971"/>
              <a:gd name="connsiteY1" fmla="*/ 142808 h 878990"/>
              <a:gd name="connsiteX2" fmla="*/ 1516288 w 2475971"/>
              <a:gd name="connsiteY2" fmla="*/ 634090 h 878990"/>
              <a:gd name="connsiteX3" fmla="*/ 2475971 w 2475971"/>
              <a:gd name="connsiteY3" fmla="*/ 878990 h 878990"/>
              <a:gd name="connsiteX0" fmla="*/ 0 w 2475971"/>
              <a:gd name="connsiteY0" fmla="*/ 2598 h 881109"/>
              <a:gd name="connsiteX1" fmla="*/ 914869 w 2475971"/>
              <a:gd name="connsiteY1" fmla="*/ 96160 h 881109"/>
              <a:gd name="connsiteX2" fmla="*/ 1516288 w 2475971"/>
              <a:gd name="connsiteY2" fmla="*/ 636209 h 881109"/>
              <a:gd name="connsiteX3" fmla="*/ 2475971 w 2475971"/>
              <a:gd name="connsiteY3" fmla="*/ 881109 h 881109"/>
              <a:gd name="connsiteX0" fmla="*/ 0 w 2475971"/>
              <a:gd name="connsiteY0" fmla="*/ 3773 h 882284"/>
              <a:gd name="connsiteX1" fmla="*/ 914869 w 2475971"/>
              <a:gd name="connsiteY1" fmla="*/ 97335 h 882284"/>
              <a:gd name="connsiteX2" fmla="*/ 1529730 w 2475971"/>
              <a:gd name="connsiteY2" fmla="*/ 686151 h 882284"/>
              <a:gd name="connsiteX3" fmla="*/ 2475971 w 2475971"/>
              <a:gd name="connsiteY3" fmla="*/ 882284 h 882284"/>
              <a:gd name="connsiteX0" fmla="*/ 0 w 2475971"/>
              <a:gd name="connsiteY0" fmla="*/ 3773 h 882284"/>
              <a:gd name="connsiteX1" fmla="*/ 914869 w 2475971"/>
              <a:gd name="connsiteY1" fmla="*/ 97335 h 882284"/>
              <a:gd name="connsiteX2" fmla="*/ 1529730 w 2475971"/>
              <a:gd name="connsiteY2" fmla="*/ 686151 h 882284"/>
              <a:gd name="connsiteX3" fmla="*/ 2475971 w 2475971"/>
              <a:gd name="connsiteY3" fmla="*/ 882284 h 882284"/>
              <a:gd name="connsiteX0" fmla="*/ 0 w 2475971"/>
              <a:gd name="connsiteY0" fmla="*/ 7150 h 885661"/>
              <a:gd name="connsiteX1" fmla="*/ 914869 w 2475971"/>
              <a:gd name="connsiteY1" fmla="*/ 100712 h 885661"/>
              <a:gd name="connsiteX2" fmla="*/ 1529730 w 2475971"/>
              <a:gd name="connsiteY2" fmla="*/ 689528 h 885661"/>
              <a:gd name="connsiteX3" fmla="*/ 2475971 w 2475971"/>
              <a:gd name="connsiteY3" fmla="*/ 885661 h 885661"/>
              <a:gd name="connsiteX0" fmla="*/ 0 w 2475971"/>
              <a:gd name="connsiteY0" fmla="*/ 2849 h 881360"/>
              <a:gd name="connsiteX1" fmla="*/ 887984 w 2475971"/>
              <a:gd name="connsiteY1" fmla="*/ 116731 h 881360"/>
              <a:gd name="connsiteX2" fmla="*/ 1529730 w 2475971"/>
              <a:gd name="connsiteY2" fmla="*/ 685227 h 881360"/>
              <a:gd name="connsiteX3" fmla="*/ 2475971 w 2475971"/>
              <a:gd name="connsiteY3" fmla="*/ 881360 h 881360"/>
              <a:gd name="connsiteX0" fmla="*/ 0 w 2475971"/>
              <a:gd name="connsiteY0" fmla="*/ 1156 h 879667"/>
              <a:gd name="connsiteX1" fmla="*/ 767004 w 2475971"/>
              <a:gd name="connsiteY1" fmla="*/ 135357 h 879667"/>
              <a:gd name="connsiteX2" fmla="*/ 1529730 w 2475971"/>
              <a:gd name="connsiteY2" fmla="*/ 683534 h 879667"/>
              <a:gd name="connsiteX3" fmla="*/ 2475971 w 2475971"/>
              <a:gd name="connsiteY3" fmla="*/ 879667 h 879667"/>
              <a:gd name="connsiteX0" fmla="*/ 0 w 2475971"/>
              <a:gd name="connsiteY0" fmla="*/ 387 h 878898"/>
              <a:gd name="connsiteX1" fmla="*/ 767004 w 2475971"/>
              <a:gd name="connsiteY1" fmla="*/ 134588 h 878898"/>
              <a:gd name="connsiteX2" fmla="*/ 1529730 w 2475971"/>
              <a:gd name="connsiteY2" fmla="*/ 682765 h 878898"/>
              <a:gd name="connsiteX3" fmla="*/ 2475971 w 2475971"/>
              <a:gd name="connsiteY3" fmla="*/ 878898 h 878898"/>
              <a:gd name="connsiteX0" fmla="*/ 0 w 2475971"/>
              <a:gd name="connsiteY0" fmla="*/ 0 h 878511"/>
              <a:gd name="connsiteX1" fmla="*/ 1529730 w 2475971"/>
              <a:gd name="connsiteY1" fmla="*/ 682378 h 878511"/>
              <a:gd name="connsiteX2" fmla="*/ 2475971 w 2475971"/>
              <a:gd name="connsiteY2" fmla="*/ 878511 h 878511"/>
              <a:gd name="connsiteX0" fmla="*/ 0 w 2475971"/>
              <a:gd name="connsiteY0" fmla="*/ 0 h 878511"/>
              <a:gd name="connsiteX1" fmla="*/ 712736 w 2475971"/>
              <a:gd name="connsiteY1" fmla="*/ 328366 h 878511"/>
              <a:gd name="connsiteX2" fmla="*/ 1529730 w 2475971"/>
              <a:gd name="connsiteY2" fmla="*/ 682378 h 878511"/>
              <a:gd name="connsiteX3" fmla="*/ 2475971 w 2475971"/>
              <a:gd name="connsiteY3" fmla="*/ 878511 h 878511"/>
              <a:gd name="connsiteX0" fmla="*/ 0 w 2475971"/>
              <a:gd name="connsiteY0" fmla="*/ 0 h 878511"/>
              <a:gd name="connsiteX1" fmla="*/ 735140 w 2475971"/>
              <a:gd name="connsiteY1" fmla="*/ 190193 h 878511"/>
              <a:gd name="connsiteX2" fmla="*/ 1529730 w 2475971"/>
              <a:gd name="connsiteY2" fmla="*/ 682378 h 878511"/>
              <a:gd name="connsiteX3" fmla="*/ 2475971 w 2475971"/>
              <a:gd name="connsiteY3" fmla="*/ 878511 h 878511"/>
              <a:gd name="connsiteX0" fmla="*/ 0 w 2475971"/>
              <a:gd name="connsiteY0" fmla="*/ 0 h 878511"/>
              <a:gd name="connsiteX1" fmla="*/ 735140 w 2475971"/>
              <a:gd name="connsiteY1" fmla="*/ 190193 h 878511"/>
              <a:gd name="connsiteX2" fmla="*/ 1529730 w 2475971"/>
              <a:gd name="connsiteY2" fmla="*/ 682378 h 878511"/>
              <a:gd name="connsiteX3" fmla="*/ 2475971 w 2475971"/>
              <a:gd name="connsiteY3" fmla="*/ 878511 h 878511"/>
              <a:gd name="connsiteX0" fmla="*/ 0 w 2475971"/>
              <a:gd name="connsiteY0" fmla="*/ 0 h 878511"/>
              <a:gd name="connsiteX1" fmla="*/ 735140 w 2475971"/>
              <a:gd name="connsiteY1" fmla="*/ 190193 h 878511"/>
              <a:gd name="connsiteX2" fmla="*/ 1529730 w 2475971"/>
              <a:gd name="connsiteY2" fmla="*/ 682378 h 878511"/>
              <a:gd name="connsiteX3" fmla="*/ 2475971 w 2475971"/>
              <a:gd name="connsiteY3" fmla="*/ 878511 h 878511"/>
              <a:gd name="connsiteX0" fmla="*/ 0 w 2475971"/>
              <a:gd name="connsiteY0" fmla="*/ 286 h 878797"/>
              <a:gd name="connsiteX1" fmla="*/ 735140 w 2475971"/>
              <a:gd name="connsiteY1" fmla="*/ 190479 h 878797"/>
              <a:gd name="connsiteX2" fmla="*/ 1529730 w 2475971"/>
              <a:gd name="connsiteY2" fmla="*/ 682664 h 878797"/>
              <a:gd name="connsiteX3" fmla="*/ 2475971 w 2475971"/>
              <a:gd name="connsiteY3" fmla="*/ 878797 h 878797"/>
              <a:gd name="connsiteX0" fmla="*/ 0 w 2475971"/>
              <a:gd name="connsiteY0" fmla="*/ 155 h 878666"/>
              <a:gd name="connsiteX1" fmla="*/ 950217 w 2475971"/>
              <a:gd name="connsiteY1" fmla="*/ 263499 h 878666"/>
              <a:gd name="connsiteX2" fmla="*/ 1529730 w 2475971"/>
              <a:gd name="connsiteY2" fmla="*/ 682533 h 878666"/>
              <a:gd name="connsiteX3" fmla="*/ 2475971 w 2475971"/>
              <a:gd name="connsiteY3" fmla="*/ 878666 h 878666"/>
              <a:gd name="connsiteX0" fmla="*/ 0 w 2475971"/>
              <a:gd name="connsiteY0" fmla="*/ 161 h 878672"/>
              <a:gd name="connsiteX1" fmla="*/ 950217 w 2475971"/>
              <a:gd name="connsiteY1" fmla="*/ 263505 h 878672"/>
              <a:gd name="connsiteX2" fmla="*/ 1565577 w 2475971"/>
              <a:gd name="connsiteY2" fmla="*/ 739434 h 878672"/>
              <a:gd name="connsiteX3" fmla="*/ 2475971 w 2475971"/>
              <a:gd name="connsiteY3" fmla="*/ 878672 h 878672"/>
              <a:gd name="connsiteX0" fmla="*/ 0 w 2475971"/>
              <a:gd name="connsiteY0" fmla="*/ 162 h 878673"/>
              <a:gd name="connsiteX1" fmla="*/ 950217 w 2475971"/>
              <a:gd name="connsiteY1" fmla="*/ 263506 h 878673"/>
              <a:gd name="connsiteX2" fmla="*/ 1655193 w 2475971"/>
              <a:gd name="connsiteY2" fmla="*/ 747563 h 878673"/>
              <a:gd name="connsiteX3" fmla="*/ 2475971 w 2475971"/>
              <a:gd name="connsiteY3" fmla="*/ 878673 h 878673"/>
              <a:gd name="connsiteX0" fmla="*/ 0 w 2475971"/>
              <a:gd name="connsiteY0" fmla="*/ 162 h 878673"/>
              <a:gd name="connsiteX1" fmla="*/ 950217 w 2475971"/>
              <a:gd name="connsiteY1" fmla="*/ 263506 h 878673"/>
              <a:gd name="connsiteX2" fmla="*/ 1655193 w 2475971"/>
              <a:gd name="connsiteY2" fmla="*/ 747563 h 878673"/>
              <a:gd name="connsiteX3" fmla="*/ 2475971 w 2475971"/>
              <a:gd name="connsiteY3" fmla="*/ 878673 h 878673"/>
              <a:gd name="connsiteX0" fmla="*/ 0 w 2475971"/>
              <a:gd name="connsiteY0" fmla="*/ 162 h 880151"/>
              <a:gd name="connsiteX1" fmla="*/ 950217 w 2475971"/>
              <a:gd name="connsiteY1" fmla="*/ 263506 h 880151"/>
              <a:gd name="connsiteX2" fmla="*/ 1655193 w 2475971"/>
              <a:gd name="connsiteY2" fmla="*/ 747563 h 880151"/>
              <a:gd name="connsiteX3" fmla="*/ 2475971 w 2475971"/>
              <a:gd name="connsiteY3" fmla="*/ 878673 h 880151"/>
              <a:gd name="connsiteX0" fmla="*/ 0 w 2502856"/>
              <a:gd name="connsiteY0" fmla="*/ 162 h 932162"/>
              <a:gd name="connsiteX1" fmla="*/ 950217 w 2502856"/>
              <a:gd name="connsiteY1" fmla="*/ 263506 h 932162"/>
              <a:gd name="connsiteX2" fmla="*/ 1655193 w 2502856"/>
              <a:gd name="connsiteY2" fmla="*/ 747563 h 932162"/>
              <a:gd name="connsiteX3" fmla="*/ 2502856 w 2502856"/>
              <a:gd name="connsiteY3" fmla="*/ 931504 h 932162"/>
              <a:gd name="connsiteX0" fmla="*/ 0 w 2502856"/>
              <a:gd name="connsiteY0" fmla="*/ 162 h 931504"/>
              <a:gd name="connsiteX1" fmla="*/ 950217 w 2502856"/>
              <a:gd name="connsiteY1" fmla="*/ 263506 h 931504"/>
              <a:gd name="connsiteX2" fmla="*/ 1655193 w 2502856"/>
              <a:gd name="connsiteY2" fmla="*/ 747563 h 931504"/>
              <a:gd name="connsiteX3" fmla="*/ 2502856 w 2502856"/>
              <a:gd name="connsiteY3" fmla="*/ 931504 h 931504"/>
              <a:gd name="connsiteX0" fmla="*/ 0 w 2480891"/>
              <a:gd name="connsiteY0" fmla="*/ 162 h 869249"/>
              <a:gd name="connsiteX1" fmla="*/ 950217 w 2480891"/>
              <a:gd name="connsiteY1" fmla="*/ 263506 h 869249"/>
              <a:gd name="connsiteX2" fmla="*/ 1655193 w 2480891"/>
              <a:gd name="connsiteY2" fmla="*/ 747563 h 869249"/>
              <a:gd name="connsiteX3" fmla="*/ 2480891 w 2480891"/>
              <a:gd name="connsiteY3" fmla="*/ 869249 h 869249"/>
              <a:gd name="connsiteX0" fmla="*/ 0 w 2480891"/>
              <a:gd name="connsiteY0" fmla="*/ 162 h 869249"/>
              <a:gd name="connsiteX1" fmla="*/ 950217 w 2480891"/>
              <a:gd name="connsiteY1" fmla="*/ 263506 h 869249"/>
              <a:gd name="connsiteX2" fmla="*/ 1655193 w 2480891"/>
              <a:gd name="connsiteY2" fmla="*/ 747563 h 869249"/>
              <a:gd name="connsiteX3" fmla="*/ 2480891 w 2480891"/>
              <a:gd name="connsiteY3" fmla="*/ 869249 h 869249"/>
              <a:gd name="connsiteX0" fmla="*/ 0 w 2483637"/>
              <a:gd name="connsiteY0" fmla="*/ 162 h 824425"/>
              <a:gd name="connsiteX1" fmla="*/ 950217 w 2483637"/>
              <a:gd name="connsiteY1" fmla="*/ 263506 h 824425"/>
              <a:gd name="connsiteX2" fmla="*/ 1655193 w 2483637"/>
              <a:gd name="connsiteY2" fmla="*/ 747563 h 824425"/>
              <a:gd name="connsiteX3" fmla="*/ 2483637 w 2483637"/>
              <a:gd name="connsiteY3" fmla="*/ 824425 h 824425"/>
              <a:gd name="connsiteX0" fmla="*/ 0 w 2483637"/>
              <a:gd name="connsiteY0" fmla="*/ 162 h 828602"/>
              <a:gd name="connsiteX1" fmla="*/ 950217 w 2483637"/>
              <a:gd name="connsiteY1" fmla="*/ 263506 h 828602"/>
              <a:gd name="connsiteX2" fmla="*/ 1655193 w 2483637"/>
              <a:gd name="connsiteY2" fmla="*/ 747563 h 828602"/>
              <a:gd name="connsiteX3" fmla="*/ 2483637 w 2483637"/>
              <a:gd name="connsiteY3" fmla="*/ 824425 h 828602"/>
              <a:gd name="connsiteX0" fmla="*/ 0 w 2483637"/>
              <a:gd name="connsiteY0" fmla="*/ 162 h 811782"/>
              <a:gd name="connsiteX1" fmla="*/ 950217 w 2483637"/>
              <a:gd name="connsiteY1" fmla="*/ 263506 h 811782"/>
              <a:gd name="connsiteX2" fmla="*/ 1655193 w 2483637"/>
              <a:gd name="connsiteY2" fmla="*/ 747563 h 811782"/>
              <a:gd name="connsiteX3" fmla="*/ 2483637 w 2483637"/>
              <a:gd name="connsiteY3" fmla="*/ 802012 h 811782"/>
              <a:gd name="connsiteX0" fmla="*/ 0 w 2483637"/>
              <a:gd name="connsiteY0" fmla="*/ 154 h 803143"/>
              <a:gd name="connsiteX1" fmla="*/ 950217 w 2483637"/>
              <a:gd name="connsiteY1" fmla="*/ 263498 h 803143"/>
              <a:gd name="connsiteX2" fmla="*/ 1517910 w 2483637"/>
              <a:gd name="connsiteY2" fmla="*/ 695260 h 803143"/>
              <a:gd name="connsiteX3" fmla="*/ 2483637 w 2483637"/>
              <a:gd name="connsiteY3" fmla="*/ 802004 h 803143"/>
              <a:gd name="connsiteX0" fmla="*/ 0 w 2483637"/>
              <a:gd name="connsiteY0" fmla="*/ 154 h 802808"/>
              <a:gd name="connsiteX1" fmla="*/ 950217 w 2483637"/>
              <a:gd name="connsiteY1" fmla="*/ 263498 h 802808"/>
              <a:gd name="connsiteX2" fmla="*/ 1517910 w 2483637"/>
              <a:gd name="connsiteY2" fmla="*/ 695260 h 802808"/>
              <a:gd name="connsiteX3" fmla="*/ 2483637 w 2483637"/>
              <a:gd name="connsiteY3" fmla="*/ 802004 h 802808"/>
              <a:gd name="connsiteX0" fmla="*/ 0 w 2483637"/>
              <a:gd name="connsiteY0" fmla="*/ 0 h 802654"/>
              <a:gd name="connsiteX1" fmla="*/ 950217 w 2483637"/>
              <a:gd name="connsiteY1" fmla="*/ 263344 h 802654"/>
              <a:gd name="connsiteX2" fmla="*/ 1517910 w 2483637"/>
              <a:gd name="connsiteY2" fmla="*/ 695106 h 802654"/>
              <a:gd name="connsiteX3" fmla="*/ 2483637 w 2483637"/>
              <a:gd name="connsiteY3" fmla="*/ 801850 h 802654"/>
              <a:gd name="connsiteX0" fmla="*/ 0 w 2483637"/>
              <a:gd name="connsiteY0" fmla="*/ 0 h 803015"/>
              <a:gd name="connsiteX1" fmla="*/ 870593 w 2483637"/>
              <a:gd name="connsiteY1" fmla="*/ 258363 h 803015"/>
              <a:gd name="connsiteX2" fmla="*/ 1517910 w 2483637"/>
              <a:gd name="connsiteY2" fmla="*/ 695106 h 803015"/>
              <a:gd name="connsiteX3" fmla="*/ 2483637 w 2483637"/>
              <a:gd name="connsiteY3" fmla="*/ 801850 h 803015"/>
              <a:gd name="connsiteX0" fmla="*/ 0 w 2483637"/>
              <a:gd name="connsiteY0" fmla="*/ 0 h 803015"/>
              <a:gd name="connsiteX1" fmla="*/ 870593 w 2483637"/>
              <a:gd name="connsiteY1" fmla="*/ 258363 h 803015"/>
              <a:gd name="connsiteX2" fmla="*/ 1517910 w 2483637"/>
              <a:gd name="connsiteY2" fmla="*/ 695106 h 803015"/>
              <a:gd name="connsiteX3" fmla="*/ 2483637 w 2483637"/>
              <a:gd name="connsiteY3" fmla="*/ 801850 h 803015"/>
              <a:gd name="connsiteX0" fmla="*/ 0 w 2615888"/>
              <a:gd name="connsiteY0" fmla="*/ 0 h 819859"/>
              <a:gd name="connsiteX1" fmla="*/ 1002844 w 2615888"/>
              <a:gd name="connsiteY1" fmla="*/ 275207 h 819859"/>
              <a:gd name="connsiteX2" fmla="*/ 1650161 w 2615888"/>
              <a:gd name="connsiteY2" fmla="*/ 711950 h 819859"/>
              <a:gd name="connsiteX3" fmla="*/ 2615888 w 2615888"/>
              <a:gd name="connsiteY3" fmla="*/ 818694 h 819859"/>
              <a:gd name="connsiteX0" fmla="*/ 0 w 2615888"/>
              <a:gd name="connsiteY0" fmla="*/ 0 h 819859"/>
              <a:gd name="connsiteX1" fmla="*/ 1002844 w 2615888"/>
              <a:gd name="connsiteY1" fmla="*/ 275207 h 819859"/>
              <a:gd name="connsiteX2" fmla="*/ 1650161 w 2615888"/>
              <a:gd name="connsiteY2" fmla="*/ 711950 h 819859"/>
              <a:gd name="connsiteX3" fmla="*/ 2615888 w 2615888"/>
              <a:gd name="connsiteY3" fmla="*/ 818694 h 819859"/>
              <a:gd name="connsiteX0" fmla="*/ 0 w 2615888"/>
              <a:gd name="connsiteY0" fmla="*/ 0 h 819467"/>
              <a:gd name="connsiteX1" fmla="*/ 1250814 w 2615888"/>
              <a:gd name="connsiteY1" fmla="*/ 381887 h 819467"/>
              <a:gd name="connsiteX2" fmla="*/ 1650161 w 2615888"/>
              <a:gd name="connsiteY2" fmla="*/ 711950 h 819467"/>
              <a:gd name="connsiteX3" fmla="*/ 2615888 w 2615888"/>
              <a:gd name="connsiteY3" fmla="*/ 818694 h 819467"/>
              <a:gd name="connsiteX0" fmla="*/ 0 w 2615888"/>
              <a:gd name="connsiteY0" fmla="*/ 0 h 819467"/>
              <a:gd name="connsiteX1" fmla="*/ 1250814 w 2615888"/>
              <a:gd name="connsiteY1" fmla="*/ 381887 h 819467"/>
              <a:gd name="connsiteX2" fmla="*/ 1650161 w 2615888"/>
              <a:gd name="connsiteY2" fmla="*/ 711950 h 819467"/>
              <a:gd name="connsiteX3" fmla="*/ 2615888 w 2615888"/>
              <a:gd name="connsiteY3" fmla="*/ 818694 h 819467"/>
              <a:gd name="connsiteX0" fmla="*/ 0 w 2615888"/>
              <a:gd name="connsiteY0" fmla="*/ 0 h 818694"/>
              <a:gd name="connsiteX1" fmla="*/ 1250814 w 2615888"/>
              <a:gd name="connsiteY1" fmla="*/ 381887 h 818694"/>
              <a:gd name="connsiteX2" fmla="*/ 1650161 w 2615888"/>
              <a:gd name="connsiteY2" fmla="*/ 711950 h 818694"/>
              <a:gd name="connsiteX3" fmla="*/ 2615888 w 2615888"/>
              <a:gd name="connsiteY3" fmla="*/ 818694 h 818694"/>
              <a:gd name="connsiteX0" fmla="*/ 0 w 2615888"/>
              <a:gd name="connsiteY0" fmla="*/ 0 h 818694"/>
              <a:gd name="connsiteX1" fmla="*/ 1250814 w 2615888"/>
              <a:gd name="connsiteY1" fmla="*/ 381887 h 818694"/>
              <a:gd name="connsiteX2" fmla="*/ 2615888 w 2615888"/>
              <a:gd name="connsiteY2" fmla="*/ 818694 h 818694"/>
              <a:gd name="connsiteX0" fmla="*/ 0 w 2615888"/>
              <a:gd name="connsiteY0" fmla="*/ 0 h 818694"/>
              <a:gd name="connsiteX1" fmla="*/ 1250814 w 2615888"/>
              <a:gd name="connsiteY1" fmla="*/ 381887 h 818694"/>
              <a:gd name="connsiteX2" fmla="*/ 2615888 w 2615888"/>
              <a:gd name="connsiteY2" fmla="*/ 818694 h 818694"/>
              <a:gd name="connsiteX0" fmla="*/ 0 w 2615888"/>
              <a:gd name="connsiteY0" fmla="*/ 0 h 818694"/>
              <a:gd name="connsiteX1" fmla="*/ 1250814 w 2615888"/>
              <a:gd name="connsiteY1" fmla="*/ 381887 h 818694"/>
              <a:gd name="connsiteX2" fmla="*/ 2615888 w 2615888"/>
              <a:gd name="connsiteY2" fmla="*/ 818694 h 818694"/>
              <a:gd name="connsiteX0" fmla="*/ 0 w 2615888"/>
              <a:gd name="connsiteY0" fmla="*/ 0 h 818694"/>
              <a:gd name="connsiteX1" fmla="*/ 1234283 w 2615888"/>
              <a:gd name="connsiteY1" fmla="*/ 303281 h 818694"/>
              <a:gd name="connsiteX2" fmla="*/ 2615888 w 2615888"/>
              <a:gd name="connsiteY2" fmla="*/ 818694 h 818694"/>
              <a:gd name="connsiteX0" fmla="*/ 0 w 2615888"/>
              <a:gd name="connsiteY0" fmla="*/ 0 h 818694"/>
              <a:gd name="connsiteX1" fmla="*/ 1234283 w 2615888"/>
              <a:gd name="connsiteY1" fmla="*/ 303281 h 818694"/>
              <a:gd name="connsiteX2" fmla="*/ 2615888 w 2615888"/>
              <a:gd name="connsiteY2" fmla="*/ 818694 h 818694"/>
              <a:gd name="connsiteX0" fmla="*/ 0 w 2615888"/>
              <a:gd name="connsiteY0" fmla="*/ 0 h 818694"/>
              <a:gd name="connsiteX1" fmla="*/ 2615888 w 2615888"/>
              <a:gd name="connsiteY1" fmla="*/ 818694 h 818694"/>
              <a:gd name="connsiteX0" fmla="*/ 0 w 2615888"/>
              <a:gd name="connsiteY0" fmla="*/ 0 h 818694"/>
              <a:gd name="connsiteX1" fmla="*/ 1174814 w 2615888"/>
              <a:gd name="connsiteY1" fmla="*/ 375063 h 818694"/>
              <a:gd name="connsiteX2" fmla="*/ 2615888 w 2615888"/>
              <a:gd name="connsiteY2" fmla="*/ 818694 h 818694"/>
              <a:gd name="connsiteX0" fmla="*/ 0 w 2615888"/>
              <a:gd name="connsiteY0" fmla="*/ 0 h 818694"/>
              <a:gd name="connsiteX1" fmla="*/ 1174814 w 2615888"/>
              <a:gd name="connsiteY1" fmla="*/ 375063 h 818694"/>
              <a:gd name="connsiteX2" fmla="*/ 2615888 w 2615888"/>
              <a:gd name="connsiteY2" fmla="*/ 818694 h 818694"/>
              <a:gd name="connsiteX0" fmla="*/ 0 w 2615888"/>
              <a:gd name="connsiteY0" fmla="*/ 0 h 818694"/>
              <a:gd name="connsiteX1" fmla="*/ 1174814 w 2615888"/>
              <a:gd name="connsiteY1" fmla="*/ 375063 h 818694"/>
              <a:gd name="connsiteX2" fmla="*/ 2615888 w 2615888"/>
              <a:gd name="connsiteY2" fmla="*/ 818694 h 818694"/>
              <a:gd name="connsiteX0" fmla="*/ 0 w 2615888"/>
              <a:gd name="connsiteY0" fmla="*/ 0 h 818694"/>
              <a:gd name="connsiteX1" fmla="*/ 1174814 w 2615888"/>
              <a:gd name="connsiteY1" fmla="*/ 375063 h 818694"/>
              <a:gd name="connsiteX2" fmla="*/ 2615888 w 2615888"/>
              <a:gd name="connsiteY2" fmla="*/ 818694 h 818694"/>
              <a:gd name="connsiteX0" fmla="*/ 0 w 2615888"/>
              <a:gd name="connsiteY0" fmla="*/ 0 h 818694"/>
              <a:gd name="connsiteX1" fmla="*/ 1174814 w 2615888"/>
              <a:gd name="connsiteY1" fmla="*/ 375063 h 818694"/>
              <a:gd name="connsiteX2" fmla="*/ 2615888 w 2615888"/>
              <a:gd name="connsiteY2" fmla="*/ 818694 h 818694"/>
              <a:gd name="connsiteX0" fmla="*/ 0 w 2615888"/>
              <a:gd name="connsiteY0" fmla="*/ 0 h 818694"/>
              <a:gd name="connsiteX1" fmla="*/ 1174814 w 2615888"/>
              <a:gd name="connsiteY1" fmla="*/ 375063 h 818694"/>
              <a:gd name="connsiteX2" fmla="*/ 2615888 w 2615888"/>
              <a:gd name="connsiteY2" fmla="*/ 818694 h 818694"/>
              <a:gd name="connsiteX0" fmla="*/ 0 w 2615888"/>
              <a:gd name="connsiteY0" fmla="*/ 0 h 818694"/>
              <a:gd name="connsiteX1" fmla="*/ 1174814 w 2615888"/>
              <a:gd name="connsiteY1" fmla="*/ 375063 h 818694"/>
              <a:gd name="connsiteX2" fmla="*/ 2615888 w 2615888"/>
              <a:gd name="connsiteY2" fmla="*/ 818694 h 818694"/>
            </a:gdLst>
            <a:ahLst/>
            <a:cxnLst>
              <a:cxn ang="0">
                <a:pos x="connsiteX0" y="connsiteY0"/>
              </a:cxn>
              <a:cxn ang="0">
                <a:pos x="connsiteX1" y="connsiteY1"/>
              </a:cxn>
              <a:cxn ang="0">
                <a:pos x="connsiteX2" y="connsiteY2"/>
              </a:cxn>
            </a:cxnLst>
            <a:rect l="l" t="t" r="r" b="b"/>
            <a:pathLst>
              <a:path w="2615888" h="818694">
                <a:moveTo>
                  <a:pt x="0" y="0"/>
                </a:moveTo>
                <a:cubicBezTo>
                  <a:pt x="507325" y="74488"/>
                  <a:pt x="998118" y="205124"/>
                  <a:pt x="1174814" y="375063"/>
                </a:cubicBezTo>
                <a:cubicBezTo>
                  <a:pt x="1351510" y="545002"/>
                  <a:pt x="1925770" y="753541"/>
                  <a:pt x="2615888" y="818694"/>
                </a:cubicBezTo>
              </a:path>
            </a:pathLst>
          </a:custGeom>
          <a:noFill/>
          <a:ln w="38100">
            <a:solidFill>
              <a:schemeClr val="accent6"/>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714870532"/>
      </p:ext>
    </p:extLst>
  </p:cSld>
  <p:clrMapOvr>
    <a:masterClrMapping/>
  </p:clrMapOvr>
</p:sld>
</file>

<file path=ppt/theme/theme1.xml><?xml version="1.0" encoding="utf-8"?>
<a:theme xmlns:a="http://schemas.openxmlformats.org/drawingml/2006/main" name="デザインの設定">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デザインの設定">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solidFill>
            <a:srgbClr val="0000FF"/>
          </a:solidFill>
        </a:ln>
      </a:spPr>
      <a:bodyPr rtlCol="0" anchor="ctr"/>
      <a:lstStyle>
        <a:defPPr algn="ctr">
          <a:defRPr kumimoji="1"/>
        </a:defPPr>
      </a:lstStyle>
      <a:style>
        <a:lnRef idx="1">
          <a:schemeClr val="accent1"/>
        </a:lnRef>
        <a:fillRef idx="0">
          <a:schemeClr val="accent1"/>
        </a:fillRef>
        <a:effectRef idx="0">
          <a:schemeClr val="accent1"/>
        </a:effectRef>
        <a:fontRef idx="minor">
          <a:schemeClr val="tx1"/>
        </a:fontRef>
      </a:style>
    </a:spDef>
    <a:txDef>
      <a:spPr>
        <a:noFill/>
      </a:spPr>
      <a:bodyPr wrap="none" rtlCol="0">
        <a:spAutoFit/>
      </a:bodyPr>
      <a:lstStyle>
        <a:defPPr>
          <a:defRPr kumimoji="1" sz="2000" dirty="0" smtClean="0">
            <a:latin typeface="Calibri" pitchFamily="34" charset="0"/>
          </a:defRPr>
        </a:defPPr>
      </a:lstStyle>
    </a:txDef>
  </a:objectDefaults>
  <a:extraClrSchemeLst>
    <a:extraClrScheme>
      <a:clrScheme name="デザインの設定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デザインの設定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デザインの設定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デザインの設定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デザインの設定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デザインの設定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デザインの設定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デザインの設定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デザインの設定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デザインの設定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デザインの設定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デザインの設定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17663</TotalTime>
  <Words>304</Words>
  <Application>Microsoft Macintosh PowerPoint</Application>
  <PresentationFormat>Custom</PresentationFormat>
  <Paragraphs>47</Paragraphs>
  <Slides>1</Slides>
  <Notes>1</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vt:i4>
      </vt:variant>
    </vt:vector>
  </HeadingPairs>
  <TitlesOfParts>
    <vt:vector size="15" baseType="lpstr">
      <vt:lpstr>Bauhaus Hv BT</vt:lpstr>
      <vt:lpstr>ＭＳ Ｐゴシック</vt:lpstr>
      <vt:lpstr>ＭＳ Ｐ明朝</vt:lpstr>
      <vt:lpstr>ヒラギノ丸ゴ Pro W4</vt:lpstr>
      <vt:lpstr>Arial</vt:lpstr>
      <vt:lpstr>Arial Narrow</vt:lpstr>
      <vt:lpstr>Arial Narrow Bold</vt:lpstr>
      <vt:lpstr>Arial Rounded MT Bold</vt:lpstr>
      <vt:lpstr>Century Gothic</vt:lpstr>
      <vt:lpstr>Consolas</vt:lpstr>
      <vt:lpstr>Courier</vt:lpstr>
      <vt:lpstr>Source Code Pro</vt:lpstr>
      <vt:lpstr>Source Code Pro Medium</vt:lpstr>
      <vt:lpstr>デザインの設定</vt:lpstr>
      <vt:lpstr>Reproducibility Extensions for Jupyter Notebook</vt:lpstr>
    </vt:vector>
  </TitlesOfParts>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Reproducibility Extensions for Jupyter Notebook</dc:title>
  <dc:creator/>
  <cp:lastModifiedBy>yoshi NOBU masatani</cp:lastModifiedBy>
  <cp:revision>1043</cp:revision>
  <cp:lastPrinted>2019-09-26T17:41:44Z</cp:lastPrinted>
  <dcterms:created xsi:type="dcterms:W3CDTF">2004-05-24T03:37:15Z</dcterms:created>
  <dcterms:modified xsi:type="dcterms:W3CDTF">2019-09-26T17:57:38Z</dcterms:modified>
</cp:coreProperties>
</file>

<file path=docProps/thumbnail.jpeg>
</file>